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viewProps" Target="viewProps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presProps" Target="pres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slide" Target="slides/slide27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slide" Target="slides/slide30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36" Type="http://schemas.openxmlformats.org/officeDocument/2006/relationships/tableStyles" Target="tableStyles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slide" Target="slides/slide29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slide" Target="slides/slide28.xml" /><Relationship Id="rId35" Type="http://schemas.openxmlformats.org/officeDocument/2006/relationships/theme" Target="theme/theme1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09:34:06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 918 831,'-6'3'132,"6"-3"-22,-5 2-33,5-2-6,0 0 13,-10 4-4,10-4 3,-4 4-2,4-4-2,-6 2-2,6-2 1,-6 2-4,6-2-2,0 0 1,-10 5-7,10-5-3,0 0-6,-6 0-3,6 0-4,0 0-2,-4 5-2,4-5-4,0 0-1,0 0-2,-8 3-3,8-3 3,-5 3-1,5-3-3,-4 4-1,4-4 0,-4 3-4,4-3-2,-4 4-1,4-4-3,0 0-2,-5 4-3,5-4-1,0 0-2,0 0-1,-6 3-2,6-3-1,0 0-3,0 0 0,0 0-2,-2 4-2,2-4 4,0 0-2,0 0-2,0 0-1,0 0 0,0 0 1,0 0 0,-7 2-1,7-2-2,0 0 3,0 0-1,0 0-2,0 0-1,0 0 1,0 0 1,0 0-2,0 0 0,0 0 1,0 0-2,0 0 1,0 0-1,0 0-1,0 0-3,0 0 0,0 0-1,0 0-2,0 0 3,-4 4-4,4-4 0,0 0 2,0 0-1,0 0-2,0 0 0,0 0 1,0 0-1,0 0 1,0 0 4,0 0-5,0 0 3,0 0 2,0 0 0,0 0-2,0 0 2,0 0 1,0 0-2,0 0 3,0 0-2,0 0 3,0 0-2,0 0 1,0 0 0,0 0 1,0 0 0,0 0 1,0 0-2,0 0 2,0 0-2,0 0 2,0 0-1,0 0-1,0 0 1,0 0 0,0 0 0,0 0-1,0 0 1,0 0 0,0 0 1,0 0-2,0 0 1,0 0 0,0 0 0,0 0-1,0 0 0,0 0 2,0 0 1,24-8 0,-12 6 0,7-1 0,3-1-1,5 0 1,9-3-1,2-2 5,11 0-1,3 2 2,4-3-1,-1 0-1,2 3 2,0-2-1,-3 1-2,-11 1 1,1 0 1,-7 4 0,-3-3-4,-4 2-5,-4 2-13,-4-2-13,-1 3-20,-4-3-16,-4 2-20,-3 2-26,2 2-34,-8 0-39,-4-2-91,0 0-387,1 5-160</inkml:trace>
  <inkml:trace contextRef="#ctx0" brushRef="#br0" timeOffset="295.48">1392 1013 1823,'-8'0'-17,"8"0"19,-12 0 22,12 0 20,-12 0 16,12 0 9,-10 2 3,10-2-10,-8 0-2,8 0-9,0 0-9,-9 4-2,5 2-5,2 1-1,-1 3-5,3 2 1,-2 5-2,2 2-3,-2 1-1,2 5 1,0 4-4,0-1 0,0 3-3,0 3 1,0-2-2,0 3 0,0 2-2,-2 0 1,2 1-20,-2-6-27,2-1-25,0 0-34,0-3-30,0-2-33,0-4-26,0-5-56,2-2-390,-2-6-124</inkml:trace>
  <inkml:trace contextRef="#ctx0" brushRef="#br0" timeOffset="964.02">1490 1126 1716,'-4'-12'-11,"4"3"17,-1 1 14,1 1 8,0 2 4,0 0-3,0 5-1,0-6-3,0 6 8,0 0 5,0 0 2,5 25 0,-3-7 2,0 0 2,2 9-1,-2 0-7,1 5 2,-1 0-7,-1 6 1,2-2 1,-1 3-1,2-3 2,-3 0 1,-1-4-1,4-3-3,-4-2-2,0-5 3,2-1 2,-4-4 0,4 0 5,-2-3 3,0-3 5,0 0 5,0-3-7,2-6-5,-2-2-5,0 0-3,0 0-5,10-21-2,-4 8-6,0-1 0,4-4-2,-4 2-3,0 0-4,0 0 1,3 1-1,-3 1-4,1 3-2,-5 1-1,2 2-2,0-1-2,1 1-3,-1 5 2,0-1 0,2 4 0,-6 0 2,13 4-4,-6 2 6,1 1-2,0 0 6,0 4 4,4 0 1,-2 0 3,1 2-1,1-1-3,-1-2 1,1 1 1,1-1-1,2-1-1,-3 0-1,4 0 2,0-4-2,2-2-2,-4-1 5,6-2-2,-4-2-3,1 2 0,0-7 3,0-1-1,-3-1-1,0-1 1,-2-2-3,-2-3 0,-1 2 0,-2-2-2,-3 0-1,0 2 3,-1 1-1,-3 0-1,0 1 3,-3 0 0,1 4-1,0-2 0,-4 1-3,-1 6-1,0-3 2,7 5-6,-14 0 4,6 5 4,2-3-6,-4 6 1,2 3 0,2 0 3,0 0-3,2 2 7,-1 1-8,3-2-2,2 0 2,0 2 3,5-1-2,1-1 3,2-1-4,4 0-12,6-3-11,2 0-30,4-5-43,5-1-47,1 1-51,4-8-56,5 0-154,-1-3-59,-3-3-144,3-3-105</inkml:trace>
  <inkml:trace contextRef="#ctx0" brushRef="#br0" timeOffset="2323.15">3461 860 1627,'-12'-11'-31,"1"0"33,0 1 23,1 3 23,2 0 18,2-1 14,-4 2 12,4-2 4,-2 3-4,3 1-6,-1-2-9,1 2-11,-1 0-8,6 4-6,-8-1-6,8 1-6,-8 9-3,5 2-4,1 3-2,-1 5-3,3 2 1,3 5-4,-1 3-2,1 1 0,0 9 0,4-2 4,-3 2 2,-2 1-2,3-3 4,-1 0-3,-2-1-1,1-5-2,0-1-2,0-3 0,1-4-7,-2-4 1,0-2 0,0 0 2,-2-4 9,2-1 8,0-5 2,-2-1-6,0-4-8,0-2 3,0 0-6,0 0-1,-8-20-3,4 8-6,-2-4-2,-4 1 0,2 0-3,-3-2-3,-1 0-1,-2 2-3,-2 1 0,0 1-2,-4 4-2,1 2-1,1 2 3,-4 7 0,-1-1 4,2 3-6,0 3 1,-1 3 2,4 4 1,0 1-3,4 2 2,-1 1-2,4 0 2,2 3 0,1-1 0,3-3 1,4 1-1,2 0 0,2-3 4,1 0 0,2-2-1,3 0 1,2-5 2,4-1-2,-1-2 2,4-3-2,0-2 2,4-4 1,-1 1-3,0-5 0,0-4 0,-3 0 2,2 0 1,-3-2 0,0 1-5,-2-1 5,-4 5 2,-1-2 0,0 1 7,-1 2-1,0 0-2,-3 3-2,0 0-1,1 0-4,-4 0-2,2 1-2,-5 4-2,0 0 3,0 0 0,15 9-1,-13-1 4,2-1-4,-2 3 1,4 0-2,0 1 3,0 0-3,-1 3 0,4-2 4,0-1-1,-1 0 1,5 1-1,-2-3 3,1 1 2,3 0-4,0-5 4,-1-1-1,4 0-2,1-4 3,-3 0 0,4-4-2,-2 0 2,5-4-2,-3-1 1,1-4-3,-2-3 0,1-1-8,-4-3 2,1 2 3,0-1 1,-2 1-5,-5 3 6,2 1-2,-4-2 2,0 3 2,-2 1 1,-1 1 5,-1 2-7,-2 1 2,-1 0 1,-1 0-4,0 3 1,0 5-1,-5-5-2,5 5 0,-11 0 0,11 0 1,-12 8 0,6 2-1,-2 0 0,0 1 0,2 0 0,2 2 0,-2 2 0,4-1 1,-3 0 0,5 1-4,0 0 5,5 1-1,-1-1 1,0-3 4,4 3-2,2-6 1,4 2 0,0-3-2,0-2 1,6-1-9,-1-1-4,1-4-12,-2-2-15,4 2-14,-1-3-11,-3-4-8,4 0-8,-1-2-3,-1-2 6,0-3 5,0 0 6,-4-3 7,2 0 3,-2-2 10,-3 2 15,2 2 20,-4 0 8,-3 3 9,-2-3 9,0 4 9,1-1 7,-5 2 3,0 0 3,1 1-2,-3 2-4,0-1-6,0 3-3,-3-1-2,-1 2-6,4 4-2,-7-7-2,7 7-4,-6 0 3,6 0-4,0 0 2,-10 5-4,10-5 0,-2 8-1,0-4-2,2-4 3,4 11 3,0-4-5,2 2 1,0-2 0,3 1-2,0-1 2,1 2-4,4 1 2,2 0-2,-2-3 1,3 5 3,-1-2 0,-2-1-1,1 0-3,0-1 1,-2 1 2,1 2-1,-4-2 0,2 0 0,-4 1 2,-2 1 0,-2-2 1,-1-2-2,-6 6-1,1-6-2,-2 3 3,-2-3-2,0 1 4,0-4 1,-6 1-6,4 2-8,0-5-6,-1-2-8,-1 0-14,10 0-16,-17-5-19,8 0-21,2-3-22,2-2-28,0 3-19,3-2-17,0-3-20,-4 0-74,5 3-403,2-4-169</inkml:trace>
  <inkml:trace contextRef="#ctx0" brushRef="#br0" timeOffset="2531.31">4528 1152 1749,'3'-6'15,"-3"6"36,4-5 26,-2 1 16,-2 4 12,0-7-1,0 7-4,1-4-12,-1 4-10,5-7-10,-5 7-3,0 0-25,2-2-35,-2 2-49,0 0-28,0 0-28,0 0-27,0 0-27,0 0-37,12 10-94,-12-10-282,0 8-67</inkml:trace>
  <inkml:trace contextRef="#ctx0" brushRef="#br0" timeOffset="2696.15">4552 1255 1462,'-4'8'-54,"4"-2"16,0 1 23,-1 1 18,1-1 21,0 0 2,0 1 13,-2 0 3,2 0 2,-2 1-5,2 1 2,0-3-5,0 1-5,0 2-1,0-3-3,-2 1-14,4-1-41,-2 1-43,2-1-60,-2-1-111,0-1-193,3 2 56</inkml:trace>
  <inkml:trace contextRef="#ctx0" brushRef="#br0" timeOffset="3392.09">4719 1414 1192,'0'0'37,"0"0"15,6 0 23,-6 0 18,0 0 14,7-5 9,-5 1-6,-2 4-12,7-5-9,-3-1-9,0 0-9,2 1-7,0-2-2,1-3-8,2 0-4,-1-2-5,0 1-1,-1-2-3,1 2 2,-4-2 2,1-2-3,-1 4 0,-2 0-4,0 0-4,-2 1-4,-2 0-4,0 1-2,0-1-4,-3 5-3,0-3 0,0 1-7,-1 5 1,-1-3-1,1 3-2,2-3-3,-2 3 1,6 2-2,0 0-2,0 0 0,0 0 0,0 0-2,0 0 5,-2 12-2,2-12-2,12 9 1,-4-5 0,1 4-1,3-1 2,-1 1-4,0-1 1,1 0-2,-1 3 1,-1 0 3,0 2-4,1-3 0,-2 0 0,1 4 3,-1-2-2,0 2 1,-1-2 4,0 0-5,-1-1 2,0 2-2,-1-5 1,0 3-1,0-5 3,-1 3 0,-1-1-2,2-1 0,-1-1 4,-1 0 0,2-2 3,1-3 4,1 2-5,-8-2-2,17-5 6,-8 0-4,1-2-1,0 0 1,3-3 0,-2 1 3,2-4 3,-3-1-4,0-1 1,0 2 4,-2-3-1,0 4 9,-2-2 8,-1 0 3,1 1 1,-1 1 1,-3 2-2,0 1 2,-2 0-1,-2 1-3,0 3-6,-1-1 1,-5 2-6,3-1-3,5 5-5,-14 5 2,6-1-4,-2 0 3,0 5-4,2 1-2,-1-1 3,3 4-2,0-1 0,1 0-3,3 1-2,0 0 1,0-1-3,2-1 5,0 0 0,2 1-3,2-3 0,3 2 4,-1-4-7,5 0-20,1-1-30,-1-2-37,2-2-49,3 1-50,0-4-46,-2-1-60,7 0-99,-1-2-58,0-6-123,8 0-75</inkml:trace>
  <inkml:trace contextRef="#ctx0" brushRef="#br0" timeOffset="4015.74">5765 933 1580,'-4'-7'-1,"-2"1"18,2-2 22,0 2 18,-1-1 19,-2 2 8,3 1 4,0-2-1,0 2-8,2 1-9,2 3-12,-6-7-9,6 7-4,0 0-8,0 0-1,0 0-5,-4 17-3,2-5 0,4 1 2,0 2 6,-2 5 1,2-1 1,-2 3 2,2 5 6,2 0 2,-2 2 0,0 1-4,-2-1 0,4 1-8,-4-1 0,2-3-3,-2 1-3,0-5-4,1-1 0,-1-1-3,0-3-4,3-2 2,-3-1 0,0-6 0,2 2-4,-2-3-2,0-2 4,0-5-4,0 0-5,0 0 1,0 0-4,0 0 2,-8-22-1,4 11-4,0 2 2,-4-4 0,-1 1 12,0 1-2,1-1-4,-3 2-3,1-1 1,0 4-9,-4-3 5,4 5-8,-4-3 5,2 3 0,0 5-3,-1-2-2,1 2 0,-2 2 1,0 3 0,2-2 2,0 6-9,2 0 6,0 0 3,3 2-4,-1 1 1,3 0 0,3-1 2,-1 0 0,3 1-2,0 0 2,3-4 1,-1 1 2,5-1 1,-1-1 1,1-2-4,1-3 4,-1 2-1,2-4-2,2 0 2,2-2 0,-13 2 0,17-2 0,-8-1 4,-1 1 0,1 0 4,-1 0 0,-2 0-7,-6 2 1,13-2-2,-4 2-1,-9 0 0,14 0-3,-6 2 4,-1 0-4,4 2 1,-3-1 3,1 1-9,-1 0-20,0 0-40,-1-2-45,2 1-54,1-1-69,-2 0-127,3-2-145,-2 3 67,-1-3-99,-8 0-39</inkml:trace>
  <inkml:trace contextRef="#ctx0" brushRef="#br0" timeOffset="5714.15">8014 1187 1436,'0'-7'-13,"0"0"21,0-1 16,0 1 19,0 0 18,-3-1 13,3 2 16,-1-1 14,-1-2 10,2 2 3,-2 2-3,0-2-5,0 2 2,2-1 2,0 6-16,-2-7-3,0 3-16,2 4-9,-3-6-12,3 6-6,0 0-8,0 0-6,0 0-4,0 0-2,-14 27-1,13-9-5,-3 6 1,2 2-3,-1 7-2,2 5-1,-1 2 1,2 2-5,0 0 4,-2-1-5,2 0 2,-2-2-5,0-1-9,2-5 0,-2-5-7,2 0-12,-2-8-3,2 2-5,-2-5 2,2-3 3,0-2 0,-3-3-4,3-3 3,-3-1 4,3-5 0,0 0 2,0 0-1,-9-18 2,8 7 3,-3-4-2,2-2 7,-2-1 7,2-1 4,-3 1 5,3-4 1,2 1 3,0 2 3,0-2-1,0 2-2,5-3-2,-1 5-6,6-5 2,0 5 0,4-1-1,2 2 0,4 2-5,-1 2 0,3 2 2,2 3-1,0 0-2,-3 5 1,0 2-1,0 4-2,1 1 2,0 3 1,0 4-2,-3 1 1,-4 2 4,2 2-2,-5 3 3,-1-3-1,-5-3 7,-1 3 3,1-2 3,-3-2 3,-3-2 4,-1-1-3,-1-1 4,0-4 4,-2 2-3,1-3 7,-4-3-9,7-1-5,0 0 6,-16-7-5,10 1 1,0-3-6,1-5-11,0 1-11,1-2-16,2-3-15,0 1-24,2 2-22,2-1-27,0 1-32,4 0-30,2 4-24,0-1-19,1 2-34,5 3-92,-1-1-72,4 3-143,-1-1-57</inkml:trace>
  <inkml:trace contextRef="#ctx0" brushRef="#br0" timeOffset="6455.5">8597 1354 1397,'4'5'-44,"2"-3"25,-2 1 7,1 1 22,-1-1 22,-4-3 20,9 5 15,-5-4 11,-4-1 7,6 4-1,-6-4-3,5 2-5,-5-2 3,10 2-1,-10-2-6,15-4 1,-5 2-6,3-1-6,-3-2-4,-1 2-2,2-4 3,1 2 0,-4 0-1,2-2-1,-2 0-3,-2 0 0,0 1-1,-1-2 4,-1-2-6,-2 5-7,-2-3-7,-2 3-8,-4-2-4,-1 4-1,-1-1-3,-2 2-3,-4 2-3,2 0-2,-5 4-2,0 0-1,0 1-3,0 3 1,0 4-2,2-1 0,-2 0-1,3 6-2,1-2 2,0 2-1,4-3 0,3 1 1,2-1-2,4 3 3,0-2 0,5-2 0,6 0 2,5 4-3,3-6 7,2-2-7,6 0 4,5-2 0,7-2-4,1-1 0,2-3 1,1-1-1,1-1 0,1 1-6,-2-4 4,1-1 0,-4-2-2,-3 0 3,-1 0-4,-4-5 5,-6 3-1,-3-2-1,-1 2 2,-4 0 4,-4-2 5,0 3 2,-1-1 3,-7-1-3,0 3-2,-6-2 2,-2 2 1,-5 1-5,-1 1-3,-5 1 0,-1 0-5,-3 2 2,-3 1-1,6 1-3,-3 0 3,2 0-6,-2 1 2,5 3 0,-2-2-2,2 2 3,2-1-1,-1 1 0,4 0-1,1 1 1,4 1-3,0-1 4,2-5 0,8 7 0,-1-4-2,4 2 2,-1-1-1,4-1-3,2 1 2,-4 2-1,0-1-1,4-1 3,-3 4-4,-3-1-2,1 3 4,2 4-2,-6-2 3,0 5-3,0 5 1,-1 0 2,-2 4-1,0 0 1,1 1 1,-1 3 1,-2-1-3,-1 0 4,2-1-4,-3 2 4,3-1-2,-1-2-1,-2-1 4,0-4 2,0 0 5,-2-3-9,4 0-6,-2-4-14,0 1-17,0-5-18,0-2-26,0-2-46,0 0-50,2-3-41,-2-4-60,1 0-118,-1 0-48,0 0-103,9-20-49</inkml:trace>
  <inkml:trace contextRef="#ctx0" brushRef="#br0" timeOffset="7694.12">10124 1341 1438,'0'0'-20,"0"5"35,0-5 26,0 0 18,2 5 15,-2-5 20,0 0 17,0 0 11,0 0 0,0 0-6,0 0-5,2-18-6,-2 18-6,0-6-7,0 6-6,2-7-11,0 1-1,0 1-8,0-3-11,1 3-6,1-6-8,0 2 1,-1 0-9,0-1-2,-1-2-4,0 2-5,-2-1 0,2 0-1,-2 0-6,-2 1 1,0 0-2,-3 3-3,2-3-3,-1 1-1,-3 1-1,1 3-3,0-3 2,-5 3-3,2-1-2,1 1 0,0 5 0,0-2-2,-3-1-1,11 3-4,-15 5-6,8-5-6,3 5 1,-2-2 3,4 4-2,0-2 2,4 2 2,2 1 2,2 0 2,3 3-2,1 1 3,6-1 2,0-1 0,3 1 0,0 2 1,0-1-1,3 1 1,-4-1 0,2 2 1,-3-2-1,3 1-1,-2 1 3,0-1-1,0 0 1,-4 0 0,-1-1 0,0 0 0,-2-1 1,-1-2 0,-2 2-1,1 2 3,0-4-1,-5 1 1,2-3 0,-2 3 1,0-1-1,-2-1 1,3-3 0,-3 4-1,1-2-1,0-2 0,0 1 3,-1-2-4,0 3 0,0-4 2,2 1-2,-4-4 1,4 5 2,1-2 0,-5-3 0,14 2-1,-6-2 3,4 0 0,-1 0-2,3-1 2,1-3-2,0-1 2,1-2 3,0-2-2,0 0-1,1-2-2,2-3 5,-2-2-6,-2 0 5,0-1 0,-3-2-3,2 1 0,-4 0 0,-4 1 1,0-1-1,-1 3 0,-1-1 2,-2 4-1,0-2-2,-4 2 4,0 1-2,-2 0-3,-1 1 3,-1 3-3,0 0-1,0 0-1,-1 3-1,-2-2 2,3 3-3,6 3 2,-12-2 0,12 2-2,-13 4 2,8-1-1,5-3 0,-4 10 1,4-7 1,2 6 0,5 0-1,-1-1 2,3 1 1,1-1-3,0 1 1,4 0 0,-2 2 5,3-2-3,-2 0 0,2 1-1,-1-1 1,2-1 0,-2 2 0,1-2-2,0 1 3,-2-1-4,-1-1 2,0 0 1,2 3-3,-6-3 1,2 3-1,-1-3 0,-3 0 2,-1 0 3,1-1-5,-5 1 2,2-1-2,-3 1 3,0 1-2,-4-3 2,0 2-1,-3-2 0,-1 1-8,-1-2-12,-2 2-16,1-5-18,-1 2-24,-1-2-23,2-2-34,-3 1-31,2-4-37,-3-2-86,4-1-106,1-3-158,-2-2-54</inkml:trace>
  <inkml:trace contextRef="#ctx0" brushRef="#br0" timeOffset="8395.89">10611 1285 1373,'0'0'-87,"-4"-4"18,4 4 16,0 0 12,-2-5 14,2 5 13,0 0 12,0 0 5,0 0 14,-5-6-1,5 6-4,0 0-3,0-6 8,0 6 2,0 0-2,5-9 0,-5 6-5,0 3 3,4-9 4,-2 6 8,-1-2 0,4 3 5,-3-5-3,2 2 8,1 1-4,-1 0 2,0 0-3,2 1-2,1-1-1,2 0 1,-3 0-7,2 2 2,2-1-3,0 3 3,2-2-2,-2 0-6,1 2 2,2 0-4,-2 2 0,1 0-1,-2 3-1,4-1-5,-4 2 2,0 1 4,-3-1 3,1 3 6,-3 0 8,-3-1 7,0 2-2,-4 1-1,0 1-4,-7 0-3,0 3-2,-1-4-18,-6 1-41,0 1-48,-3-1-57,-4-4-109,2 1-301,-1-4-51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09:59:28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 1027 1793,'-4'-2'190,"0"0"-38,4 2-44,-4-4-31,4 4-10,-7-2 1,7 2 1,0 0-3,0 0-2,-6-2-7,6 2-6,0 0-6,0 0-5,0 0 3,0 0 4,-2 13 1,2-7-4,2 4 3,-1 0-3,-1 0 2,0 4-3,3 1-3,-3 2-5,0 0-7,0 2 0,0 2 0,0-1-10,2 1-22,-2-3-46,0 1-55,0-1-53,2-1-63,-2-1-116,3-7-142,1 0 52,0-3-119,0-4-49</inkml:trace>
  <inkml:trace contextRef="#ctx0" brushRef="#br0" timeOffset="452.35">894 855 1691,'-17'-13'99,"3"2"0,1 2-4,0 2 3,-1-1 7,1 3 9,-3-1 4,0 2 0,0 0-2,-3 3-13,1 1-12,-1 3 2,-2 7-8,-3-1-4,-1 9-6,2 3-5,0 1-7,1 3 2,2 3 5,0 9-9,3 1-9,3 4 4,-1 3-5,10 4 2,0-6 0,5 3-4,5 7-7,0 1-3,8-3-1,1-1-4,12 11-1,7-8 1,1-15-1,0-8-5,7-7 2,3-3-1,1-7-3,-1-8-3,3-5 3,-1-3-7,7-9 3,-2-5-4,17-12 6,-9-3-1,-2-9-6,-6-4 2,-4-4-6,-5-5 3,-9-3-5,-5-4-3,-11 6 3,-10 3-5,-7-3-2,-7-1-2,-12-12 2,-13 3-3,-8 8 0,-9 10-3,-12 5-3,-7 9 1,-7 11-1,-6 10-1,6 8-2,12 8-18,-21 10-28,5 4-32,7 9-35,3 4-44,8 5-50,12 5-58,8-8-93,16-1-160,5-1 31,7 2-220,5-7-207</inkml:trace>
  <inkml:trace contextRef="#ctx0" brushRef="#br0" timeOffset="1777.81">2572 1056 1187,'-6'3'227,"6"-3"-75,0 0-51,0 0-32,0 0-15,0 0 0,0-15-5,6 7-6,0-3 3,3-1-2,-1 0-1,5-6-1,2 2 4,-3-3 5,3 2 2,0 0-1,-4-2 4,-1 1 3,1 0 4,-2 3 9,-1 2 2,-2 1-2,0 0-7,0 3-4,-1 1-9,-1 1-6,-1 3-7,-3 4-4,0 0-3,0 0-6,0 0 0,-9 21-4,4-10-3,1 5-1,-1 3-1,2-2-2,1 5-1,0-1-2,2 6 1,-3 2-3,6 2 2,-3-1 1,4 8-3,-2-4-1,-1-2-1,4 5-2,-3-5 4,0-4-3,0 3 0,-2-5 2,3-2-2,-3-3 1,0-3 4,0 2-4,0-5 6,2-2 5,-4-2 1,2-2-2,-3-4-6,1-1 2,2-4-1,0 0-4,0 0-1,0 0 2,-10-23-3,8 12 0,2-7 1,2 0 5,-1-2-1,2 2-2,3-6-1,1 4-3,4 1-1,-1-1 0,5 1-3,0 2-2,4 3 4,5-2-5,-2 4 5,2 3-2,3 1-2,1 3-4,-1 1 5,1 2-2,-3 4 0,1-1 0,1 6-2,-4 0 3,1 3-1,-3-1 2,-2 3-3,-4-2 4,-3 2 1,0 2 1,-4-3-1,-2 0-1,-4-1 7,0 2-2,-2-3-4,-4-1 4,2-1 4,-2-3-8,-2 0 1,-3-3 0,9-1-1,-15-1-1,7-3 3,-1-4-3,3-1 0,0-2-15,-1-3-8,3 0-14,1-1-20,6-2-22,-3 2-17,4 0-29,3 1-28,1 1-41,3 2-27,-1-1-58,3 1-107,0 3-62,1 3-87,0-1-35</inkml:trace>
  <inkml:trace contextRef="#ctx0" brushRef="#br0" timeOffset="2546.05">3447 1156 1393,'6'6'-30,"0"-1"17,-1 1 16,-1-2 24,2-1 21,-2 2 20,-4-5 16,6 4 11,-2-1 2,-4-3-5,14 0-3,-14 0-8,14-3-5,-3-1-14,-2-1-1,1-2-8,1-1-5,-1 1 0,-3 0 0,4-3-5,-5 3 2,-3-1 1,2-1 1,-1 2-4,-4-1 1,0 1-2,-2 0-4,-5 1-4,0 2-3,-6 0 0,2 3-2,-4-1 2,-2 4 0,-4 1-2,-1 1 5,0 1-7,-2 1-1,3 4-3,-1-1 0,4 0-2,3 2-3,0 2 1,5-2 1,-1 0-3,7 4-2,1-6 0,3 6-1,5-2 1,3-2-2,9 4 3,1-5-5,4 0 3,6-3-7,2-1 3,5-1-1,2-2-3,4-2-1,-4-1 2,5-1-4,-1-5 0,-1 2-4,-4-1 1,0-3-2,-4-1 1,-2-1 1,-6-2 3,-1 1 3,1 0 5,-4-1 7,-4 1 14,-2-1 12,-4 3-2,-3-1 4,-2 1-11,-3 1 2,-2 2 0,-4 1-3,0 0-6,-5 3-3,9 2-1,-20 2-7,10-2 1,-2 3-1,2 0 0,-1 1-5,0 0 1,3 0-5,0 0 0,-3 1-5,6-1 4,0 2 3,2 0-8,1-1 0,2 1 9,0-6-6,2 7-1,4-2-3,0-3-1,4 1-1,-2-1 0,2 2 3,1-2-3,0-2-3,-1 4 3,1 0-1,-1-1-4,4 5 1,-2 1-1,2 1 1,2 4 6,-2 1-1,-1 3-3,1 6 3,2 0 0,-2 7-1,1-1 2,-2 3 1,0-1 1,-5 4 0,2-1-1,2-1-2,-6-2 7,2 0 0,-4-4-5,1-6-2,1-3 8,-2 1-5,1-6 6,-3 0 4,2-3-1,-2-4-6,2-3 7,-4-4-5,6-2 1,-6 2-3,7-14-4,-6 2 3,4-5-2,0-3-17,1-4-17,-2-3-17,3-1-24,-4-1-27,4 1-37,-4 0-40,7-1-45,0 2-33,-3 2-75,1-1-124,-3 2-14,5 4-128,-2-1-95</inkml:trace>
  <inkml:trace contextRef="#ctx0" brushRef="#br0" timeOffset="3987.96">4488 1126 1722,'0'-7'46,"0"7"10,-2-7 13,2 7 15,-4-7 15,4 3 7,0 4-1,-2-6-10,2 6-9,0 0-11,-4-5-10,4 5-6,0 0-5,0 0-5,0 0-3,0 0 0,-4 19-3,4-9 0,0-2 1,2 4-1,-2 0 3,2 1-2,0 3-3,0-2-7,0 0 0,2 1-3,0-3 0,1 5-3,-2-6-3,4 0-2,0 3-1,-3-6 1,5 1 0,-3-4-5,1 1 0,3-2 3,3 0-4,-3-4-5,0 0 4,3-2-3,-2 0 0,2-4 4,-1-2-7,-1 0-2,2-1 9,-3-2-4,-2 0 4,1-1-13,-2-1 2,-1 1 6,-2-1-5,-2 4-5,2-3 8,-4 3-9,3-1 3,-3 2 1,0-1-6,0 1 2,-3 1 4,3-1-7,-4 2 3,2 1 0,-2-2-3,-1 2 2,4 1 2,-3 0-4,-1 0 3,5 4-2,-5-7-3,5 7 4,-6-4 2,4 1-6,2 3 5,-4-4-2,4 4-2,-4-4 0,4 4 3,-4-4 2,4 4-6,0 0 5,-6-3-5,6 3 6,0 0-7,0 0 4,-7-4 3,7 4 0,0 0-4,-7-3-3,7 3 4,0 0-2,0 0 1,0 0 3,0 0-1,0 0 0,0 0 2,0 0-1,0 0 1,0 0-6,0 0 7,-10-2-1,10 2 1,0 0 0,0 0-6,0 0 3,0 0 4,0 0-3,0 0-2,0 0 4,0 0 2,0 0 1,0 0 2,0 0-3,0 0 5,0 0-4,0 0-1,-5-3-3,5 3 10,0 0-6,0 0-1,0 0 2,0 0-4,0 0-1,0 0-4,0 0-1,0 0 0,0 0-1,0 0 0,0 0 4,0 0 2,5 15-2,-3-9-1,-2 2 2,4 1-1,-2 1-2,0 0 4,2 2 0,1 2 0,0-1 2,-1 1 0,0-1-3,2 0-1,2 0 1,-1 0 6,2-2-1,1 2-3,-2-4 2,5-2-2,0-1 1,0 0 1,1-2-2,4-3 7,-4 2-6,1-3 1,2-3 5,0 0-1,1-1-3,-2-3 0,1-1-2,0-1 0,0-3 3,-3-2-2,2 1-3,-4-2 1,-2 1-2,1-1 5,-2 2 6,-4 0-3,2-1 7,0 1-3,-3 1 9,-2 3 0,-2-2 1,0 2-2,-2-1 0,-2 3 0,-1-2-9,-1 4-3,0-1 4,-3 2-3,1 2-4,-3 2-2,11 0-2,-19 6 3,10 0-3,1-1-6,0 4 6,1 1-4,1 2 1,2-2 0,2 3 8,2-2-6,0 3 8,3 1-8,2-2 1,1 0 5,3 0 7,1-1-7,4-2-2,0-3-2,3 1-16,-1-2-13,4-3-12,-1 1-3,0-4-8,0-2-5,0-2 6,-5-1 5,4-1 3,-1-1 4,-3-1 7,0-3-2,-2-1 6,-1 1 8,-1-1 4,-1 1 13,0 0 11,-3 0 6,0 1 1,-1 2 5,0 0-6,-1 0 0,1 3-4,0-1 5,-1 3-12,0-2-3,-4 5-5,10 0 6,-10 0 0,9 8-4,-3-2 6,-2-1 3,3 5-1,-1-3 0,3 5 9,-3-2-6,0 1 3,0-1-6,-2-1 3,2-1 0,-2 2 7,0-2-2,-2-1 0,2-2 0,0 1 4,-2 0 5,-2-2 5,0-4-8,0 0 1,0 0-4,0 0 6,0 0-10,0 0-3,-2-19 3,4 10-3,0-2-3,0 0 1,3-2-6,1-1 2,0 2-1,1-1-1,4 4-4,-3-3 3,4 3-10,2 2 1,0 1-3,1-1 4,-2 7-4,2-2 2,-1 2 3,-1 0-3,2 2 2,-3 3-1,-1-2 7,4 6-4,-7-4-2,3 2-3,-3 1 8,0 0 4,0 1-5,-2 0 4,2 2-19,-2-2-34,0 0-38,-1-1-46,0 0-66,3 0-54,-2-5-63,3-1-111,-1 1-69,2-3 29,4 0-121,0-5-90</inkml:trace>
  <inkml:trace contextRef="#ctx0" brushRef="#br0" timeOffset="4726.72">5935 1010 1684,'0'-9'75,"-2"-2"19,0 4 13,0 1 17,-3 0 15,2 1 7,-1 1-8,0 0-12,4 4-9,-8-2-6,8 2-13,0 0-5,-14 10-2,9-3-15,1 1-1,0 1 0,1 2-12,1-2-2,4 4-4,-2-2-12,3 0-3,2 3 2,0 0-8,1-2-3,1 0-1,1 0 0,0-2 0,2-3 3,0-2-6,0-1-9,1 0-9,2-4-12,0 0-5,-1-2-1,4-1 0,-4-4-1,0-1-3,-1 1 6,2-3 2,-5-1 1,1 2 7,-3 1 3,0-2 5,-2 5 2,3 0-6,-2-2-2,-1 4-6,-4 3 4,0 0-2,0 0 2,0 0-1,4 12 3,-4-5-2,1 1-3,2 1 1,1 1 1,2 1-1,1 0 5,2-2 2,-1 4 1,2-6 4,3 3 1,2-5-1,0 1 4,1-3-6,2-1-3,1-2 4,-1 0-3,2-2 0,-2-1 2,0-3-2,-1 1-6,-2-3 3,0-1-10,-3-1-12,0 0 11,2-2-8,-6 1-1,0 0 3,1 0-1,-4 1-2,3 2 1,-4 1-4,0-1-1,-1 2 2,-3 3-2,0 3 6,0 0-1,0 0-7,0 0 3,-13 20-2,7-3 5,5 3 11,-3 8 4,4 12 15,0 4 2,4 13 4,0 25 15,2 4 13,3 3 13,0-1-6,-1 3-1,0-5-4,-2 2-1,-2 0-2,-4-5-6,-4-16 0,-6 11-2,-6-8 1,-7-2-8,-3-5-1,0-17-3,1-9-4,-5-4-4,0-3-1,1-12-7,-3-3-6,0-4-6,-2-5-4,1-9-8,-9-4-5,-3-7 0,-1-7-5,-14-14 2,5-8-2,4-4-1,7-7 1,1-5 4,5-6-1,6-3-5,5-3-3,5 1-9,6 2-7,10 11-9,4 6-20,8 2-9,4 0-13,18-11-23,8 7-29,11 2-38,3 1-40,11 8-40,4-1-66,4 4-137,3 3-46,4 4 56,-2 3-97,1 0-53</inkml:trace>
  <inkml:trace contextRef="#ctx0" brushRef="#br0" timeOffset="5285.29">6984 1069 1502,'2'-8'71,"-2"1"17,0 0 27,-2-2 20,2 1 13,0 1 9,-3-1 3,-1 1-5,3 0-7,1 2-11,0 5-14,-2-10-14,0 7-11,2 3-15,0 0-8,0 0-9,0 0-12,0 0 0,-6 13-7,4-3-7,0-1 2,0 4-14,2 1 1,0 0-3,2 4-3,0-2 0,0 0-2,0-1-3,4 1 2,-3-1 0,4-2-3,-1-1 7,0-2-2,4-1-5,-1-3-7,2-2-3,-1-2 4,2-2 1,1-2-7,1 0 4,-4-4 1,2-3-6,1 0 1,-2-2 3,-1 2-5,1-3 1,-3 1 4,0 1 1,0 2 3,-2-1 5,-2 1-1,2 1 2,-2 2-8,-2-1-5,0 2-2,-2 4 7,0 0-7,0 0 3,0 0-6,0 0 2,2 17 5,-2-9-7,0-1 0,2 0 6,1 4-6,2-2 2,-1 0 2,2-1 2,2 1 4,1-2-5,-1 1 8,1-3-1,2-3 1,1 0-2,0 1 2,2-3 2,-2 0 6,0-3 7,-2-1-1,4-1 2,-1-3 4,-5-2-5,0-1-4,0-1-2,-4-3-4,-2 0-4,-4 1 0,2 1-11,-4 0-19,-2 0-23,0 1-29,0 2-21,-2 3-30,-1-1-34,1 4-38,0-1-38,3 5-30,-1 0-42,6 0-115,-9 3-74,9-3 26,0 0-96,13 12-62</inkml:trace>
  <inkml:trace contextRef="#ctx0" brushRef="#br0" timeOffset="5999.01">7770 1119 1531,'14'0'75,"-7"0"24,0-2 14,-2-3 14,-5 5 13,2-6 8,-2 6 2,-2-9-1,-3 3-8,3 0 2,-4 1-13,0 1-3,0-1-11,-2-2-10,2 4-9,-2-2-12,-2 3-9,-1-1-11,0 1-8,-3 0-7,3 4-2,-2 0-8,-3 3-4,5-2 0,-4 2-4,1 2-1,2-2-9,2 3-3,-1 1-2,2-1 4,1 1-3,2 0-3,2-1-2,0 2 6,2-2-4,2-1 0,0-1-1,4 1 1,0-3-4,0 2 5,4-4-1,3 1-2,0-3-2,1 0 3,0-3-4,4-1 1,-3 0-6,1-1 3,2-1-4,-5-1 5,-1-1-2,1 0 0,1 0-9,-5 2 7,3 2 2,-4-1 0,0-1-4,0 5 7,1-3-11,-2 0-3,-5 4-2,8-2-1,-8 2 5,0 0-3,6 7-3,-4-3 2,0 0 1,0 0 5,1 1 2,1 2-5,0-2 4,2 1-3,1 0 6,-1-3 1,1 3 1,3-2-2,-2 0 2,2-2 2,2 0-1,-2-1 4,1-1 0,2-1 1,-3-1-3,3-2-2,-1 0 1,2-2 2,-3-1-3,2-3 2,-2 3-2,0-5 0,0 1-6,-3 0 4,-1-1-2,0 0-1,1 2-2,-4-1-1,0 2 2,0 0 0,-2 1-1,-1-1 3,2 2-6,-1 2 6,2 1-4,-2-2-5,0 3-4,-2 3 0,3-6 2,-3 6 1,0 0 1,0 0 2,0 0 0,0 0-2,0 0 3,2 15-3,-2-8 2,2-2 0,0 2 1,1 1 0,-1-1 1,1 1 1,0 0-1,3 2 4,-2-3 1,3 1 0,-3-1 0,2 1 0,3-1 0,-2-1 1,1-1-17,0 3-30,0-1-33,4-5-35,-2 3-48,0-2-43,3 1-59,-2-4-54,0-1-119,-1 1-72,0 0 32,-2-4-127,2 2-100</inkml:trace>
  <inkml:trace contextRef="#ctx0" brushRef="#br0" timeOffset="6264">8358 1003 1577,'0'0'41,"-2"-7"36,2 7 19,0-6 19,0 6 11,-3-5 0,3 5 0,0 0-8,3-6-14,-3 6-13,0 0-11,0 0-10,0 0 2,0 0-2,10 15 10,-8-6-9,2 5 9,2 1-12,-1 2 6,1 5-7,1 2 2,0 0-7,1 2-2,-2 2-8,-2-1-8,2 1-2,0-1-1,-1-2-18,0-2-25,-1 0-28,0-5-34,-2-3-42,0 2-37,0-6-39,2-2-46,-2-3-63,0-3-91,-2-1-70,0-2-175,0 0-124</inkml:trace>
  <inkml:trace contextRef="#ctx0" brushRef="#br0" timeOffset="6545.03">8363 1047 1682,'-7'-11'50,"3"2"15,-2 1 10,2-1 16,2 2 14,0 5 11,0-5 3,2 7-5,2-8-11,-2 8-15,6-7-14,2 5-1,3 0-8,2 2-8,7-2-4,-1 4-2,1 0-7,4 2-6,0-2-4,-1 3-1,0 1-4,0 1-3,-3-2-3,-4 2-2,-3 1-1,-3-1 4,-3 1 2,-5 1 0,-4 2 2,-5-3-8,-1 1 0,-7 0-2,1 0-3,-7 2-19,0-1-16,-3-3-31,-1 1-38,1 0-41,3-4-46,0 0-56,2-2-108,-1-2-115,8 0-201,-1-2-153</inkml:trace>
  <inkml:trace contextRef="#ctx0" brushRef="#br0" timeOffset="7256.42">8560 1066 1698,'9'0'-7,"-2"3"23,-7-3 17,10 2 26,-10-2 26,11 0 23,-11 0 14,6 2 4,-6-2 0,0 0-7,10 0-4,-10 0-12,0 0-3,16 0-8,-16 0-13,14-2-7,-6 0-3,4-1-10,-4 1-5,5 1-3,-3-3-7,0 1-4,0 1-4,-2-5 2,0 4-3,0-3-7,2 2 2,-3 0-1,0-1 10,-1 1-2,-2 0 3,3 0-6,-3 1-3,-4 3 1,4-9-4,-2 6 1,1-1-9,-3 4 1,4-8-4,-4 8-5,2-3 7,-2 3-2,0-6-1,0 6 2,2-6-1,-2 6 7,0 0-12,0 0-3,2-5 1,-2 5-5,0 0 4,0-6 2,0 6 4,0 0-1,0 0 6,0 0-3,0-5 2,0 5 4,0 0 3,0 0-8,0 0-1,0 0 6,0 0-3,0-7-2,0 7-1,0 0-6,0 0 5,0 0-5,0 0-4,0 0 0,0 0-3,0 0 5,0 0-6,0 0 2,0 0 5,0 0-7,0 0 6,0 0-5,0 0 1,0 0 3,0 0-1,0 0 1,0 0 1,3-6 4,-3 6 2,0 0 0,0 0-2,0 0 3,0 0-7,0 0-1,0 0 1,0 0 0,0 0 0,0 0-3,0 0 2,0 0-5,0 0 0,0 0 0,0 0-3,0 0-4,0 0-4,0 0-1,0 0-1,0 0 2,0 0-1,-3 18 1,3-11 0,0 1 1,3 3 4,-3 4 0,2-1 3,-2 3 0,2 0 0,0 5 1,0-3 0,0 1 4,0 5-3,2 0 2,0-3-2,0 2 4,-2-4 0,4 2-3,-4-3-1,0-2-23,0 0-21,2 0-32,-2-2-26,0-4-33,0 1-40,-2 0-46,4-3-44,-4-3-62,0-1-115,0-1-63,-2 0 33,2-4-136,0 0-104</inkml:trace>
  <inkml:trace contextRef="#ctx0" brushRef="#br0" timeOffset="7550.72">8789 1030 1742,'-6'-11'73,"2"0"16,0 1 15,1 0 10,1 3 15,2-1 6,0 1-3,0 1-8,5-2-11,1 1-11,0 0-9,7-1-12,2 1-5,-1 4-7,4-1-3,-1 2-15,4 0-2,-4 4 2,-1 0-8,4 3-7,-6 1 1,1 2-7,-4 2-1,-4 0 4,-1-1-5,-6 0 3,-2 3-3,-7-1-6,-4 1 4,-2-1-6,-2 2-16,-4-1-18,0-2-20,0-1-26,0-1-39,-3-1-40,4-1-49,2 0-36,-1-3-47,4-3-109,2 2-78,3-4-186,2 2-141</inkml:trace>
  <inkml:trace contextRef="#ctx0" brushRef="#br0" timeOffset="7923.59">8833 1056 1782,'0'0'-11,"18"0"32,-10 3 25,1-1 27,-9-2 23,15 0 18,-7 0 11,1 0 0,1 0-9,0 0 0,2 0-7,1 0-13,1 0-9,2-5-3,2 5-10,-2-2-5,4-3-9,-4 1-6,2-1-1,-1-1-8,-3-1-2,2-1-7,-2-1 1,-2 0-6,0-4 0,-2 2-6,-2 0-7,1 0 8,-3 1-1,-4-2-2,1 5 2,3-1-1,-4 0-6,2 1-1,-1 1-5,-1 1-3,-2 5 0,0 0-2,0 0 2,0 0-2,0 0 0,0 0-2,-18 13 2,14-6-4,2 2 1,-1 1 0,3-1 3,0 3-6,3-2 1,-1 1 8,0-1-6,1 0 3,3-2-1,-2 1-1,5 4-13,-5-6-32,2 1-43,0-2-54,-2-1-56,3-3-76,0 1-167,-1-3-78,-6 0 63,0 0-130,6-9-81</inkml:trace>
  <inkml:trace contextRef="#ctx0" brushRef="#br0" timeOffset="8229.13">9021 695 1725,'-6'-8'55,"6"2"9,-1 1 11,1 5 11,1-9 5,-1 9-3,10-4-3,-4 2-2,2 2-7,3 0-3,0 2-6,-1 2-8,1-1-1,-1 1-9,1 0-3,-2 2 0,-3 1 4,-2 0 1,-2 0-5,-2 1-2,-4-3-4,-2 1 0,-1 0-3,-2-3-2,1 1 0,0-2-2,-1-2 7,-1 0 8,10 0-3,-18-4-2,10 0-3,2-1-7,-2 1-1,0-2-6,4 3-2,0-4-15,2 4-17,2 3-27,0-8-33,0 8-35,9-2-44,-9 2-40,17 5-39,-5 0-71,1 0-122,4 2-24,0 0-116,3 2-62</inkml:trace>
  <inkml:trace contextRef="#ctx0" brushRef="#br0" timeOffset="8934.17">9391 910 1514,'4'8'-4,"0"-3"23,0 3 27,0 1 30,-1-1 23,2 0 14,-3 0 12,2 1 9,-2 1 0,2 0 0,0-2 0,-2 1 1,2 2-13,0-4-5,-1 3-12,1-3-1,-2 2-12,0-4-8,1 2-3,-1 0-9,0-4-10,0 3 4,0-3-5,-2-3 7,4 5-7,-4-5-4,7 1-4,-7-1-5,0 0-9,16-11-1,-5 4-5,2-2-9,-1 1-2,3-1-6,0 0 0,0 1-4,-1 1 4,2 1-7,-2 2-10,-3 1 5,4 1-3,-3 2-1,1 0-3,-1 2 2,4 1 6,-4 1-1,4 2 2,-2-2-6,1 1 6,2 1 3,-2 0-6,0-3 1,2 4-1,-1-5 6,1 1 4,0-1-10,-3-2 5,1 0 1,0-2-2,-2-1 1,0 3-3,-2-5 3,2-1-2,-3 1 2,-4-3-4,2-1 7,-1-1-6,-4 0 2,-1 0 2,0-2-6,-2 2-2,-2-1 1,-3 2-1,1-2 1,-1 4-2,1 0-2,-2-1-3,0 4-1,0 0 0,-1 0-5,7 4 5,-10 0 1,10 0-3,-11 4 2,9 2 0,-1-1 10,1 4-6,2-1-2,0 1 7,0 2-6,5 2-6,-1 4 11,0 1-2,5 3 0,-1-1 1,3 4 3,-1 0 3,4 5-3,-4-1-1,0 2 8,-2-1 6,4 2 6,-6-4 6,0-3 5,-2 1 1,1-4 5,-3-1 2,-2-3-1,0-1 3,-2-3-1,-1-1-3,-3-2-5,2-4-1,-4-1-3,1-1-4,-2 0-3,1-4 1,8 0-3,-16-8-4,8 1 0,0-3-3,2-2-8,2-1-14,-3-4-10,5-1-11,0 1-6,2-1-13,0-2-8,2 5-9,0-2-14,1 0-18,1 2-31,-2-1-47,2-1-58,2 4-62,-4-1-119,4 1-136,4 0 33,-4-2-225,4 4-233</inkml:trace>
  <inkml:trace contextRef="#ctx0" brushRef="#br0" timeOffset="9098.99">10744 1036 2110,'15'0'118,"-5"2"13,2-2 17,-4 2 20,-2-2 17,-6 0 16,12 0-10,-6 2-19,-6-2-18,0 0-21,14 0-48,-9 2-67,-5-2-93,8 1-122,-8-1-116,3 0-231,-3 0 31,0 0 76,0 0-153,0 0-91</inkml:trace>
  <inkml:trace contextRef="#ctx0" brushRef="#br0" timeOffset="18844.95">3728 2597 525,'0'0'147,"0"0"-28,-4-7-19,4 7-18,0 0-2,0 0 0,-4-3 0,4 3-4,0 0 6,0 0 3,-5-4 5,5 4-1,0 0 5,0 0-1,0 0-2,0 0-5,0 0-2,0 0-7,0 0-8,0 0-2,0 0-6,0 0-7,0 0-2,-13 9-1,9-1-4,2 2-1,0-1-5,-2 4 1,2 3-3,-1 1-1,0 2-2,1 0-3,2 1-1,0 2-1,0 0-4,2 5-1,0-2-6,2-2 0,0 0-3,2 0-3,1-4 3,0-2 0,1 0-3,0-3 1,3-1-2,-1-1 1,3-5-1,2 0 2,-3-1 2,4-2-7,-2-4 7,1 0-7,0-4-1,2-2-1,-1 1 0,0-4-2,0-3-1,-1-1 2,1-5-2,-2-2-2,0 0 0,-2-1 2,-2-1 0,0-2-2,-1 0 1,0 2 4,-3 0 0,-2 1 6,-1 3 2,1 1 3,0 3 2,0 0 11,-2 1-6,0 3 2,0 1 0,-2-1 2,4 1-9,-2 1-4,-2 3-2,2-4-4,-2 6-3,0 3 0,0 0 1,0 0-1,0 0-2,-2 21 3,4-10-3,-2 3-2,0 3 4,0 0-2,3 2-2,2 1 2,-3 4-4,4-2 4,-2 2 0,4-2-2,-2-1 2,3-1 2,0-1-2,-1-3-6,1-3 8,-1 2-2,4-4-4,0-2 4,2-1 1,-2-5 1,2 1 0,-2-1 7,0-3 2,1-5 1,3 1-1,-5-1 6,2-5-4,1-1-4,-6-4-5,3-2-1,-5-2 2,0-4-1,-1 0 2,-1 0-5,-4 0-3,0 2-3,-2 0-2,-3 2 0,1 2 0,0 0-6,-5 2 3,1-1-6,2 5-20,-5 2-5,0-1-18,-1 3-16,2 3-19,-2 1-18,2 1-16,-1 4-31,1-2-17,2 5-29,-1 0-13,2 1-22,1 0-76,0-1-103,4 3-164,2-1-77</inkml:trace>
  <inkml:trace contextRef="#ctx0" brushRef="#br0" timeOffset="19179.47">4694 2981 1561,'0'0'37,"0"0"16,-5 8 13,5-8 9,0 0 16,0 0 8,0 0 1,0 0-1,0 0-15,0 0-7,-5 3-13,5-3-6,0 8-3,0-2-7,0 4-5,-3 2-2,3 4-2,-2 3-1,2 2 2,-2 2 1,2 4-2,-3-1 3,1 2-4,-2 3 1,0 0-3,2 5-5,-2-6-1,0 1-2,-1 3-11,2-3-24,0-5-19,1-1-25,-1-3-26,1-2-34,0-1-28,2-2-24,0-2-17,2-5-40,3-5-141,-3-1-243,3 1-102</inkml:trace>
  <inkml:trace contextRef="#ctx0" brushRef="#br0" timeOffset="19513.89">4709 3057 1609,'-2'-13'-19,"-1"0"24,-1 1 21,4 2 18,-2 1 21,0 1 17,0 1 10,2-1 3,0 1 0,0 0-10,0-1-8,0 1-8,2 0-6,2 1-6,3 1-7,1-1-7,2 2-3,2 1-6,2 3-2,0 0-3,6 0-6,1 3-2,-2 1 0,4 2-2,-2 1-3,-1 2 6,0 3 9,-2 0 5,-2 1-1,-2-2 11,-4 2 5,-4 1 2,1-1 1,-7 1 1,-5-1-4,-1 0-5,-4 1-1,-6 3-5,0-4-2,-5 3-17,-1-3-30,0-4-41,-4 1-58,-1-1-63,1-3-64,-2 0-138,1-5-125,3 2-167,1-6-159</inkml:trace>
  <inkml:trace contextRef="#ctx0" brushRef="#br0" timeOffset="20707.18">5494 2945 1697,'0'0'-40,"-4"3"23,4-3 13,-4 4 15,4-4 18,0 0 19,-4 6 13,4-6 4,0 0-1,-2 5-6,2-5-3,0 0-6,0 0 3,8 5 1,-8-5-6,11 2-1,-1-2-5,2 2-4,2-2-3,3 1-2,3 1-16,4-2-41,0 2-50,2 1-63,0-3-56,-3 1-125,1-1-254,-1 2-73</inkml:trace>
  <inkml:trace contextRef="#ctx0" brushRef="#br0" timeOffset="20918.18">5761 3234 1623,'-8'6'44,"2"0"13,1-4 15,-2 1 22,3 1 13,4-4 10,-8 5-5,6-2-13,2-3-8,0 0-10,0 0-3,11 4-11,4-4-6,-1 0-7,5 1-6,1-1-8,2 0-32,2 0-37,1 0-41,5 0-36,2 3-45,4-3-56,-3 2-116,3-2-346,9 0-165</inkml:trace>
  <inkml:trace contextRef="#ctx0" brushRef="#br0" timeOffset="22105.47">6968 3071 1726,'-8'-4'-59,"8"4"25,-9 0 21,9 0 19,-6-3 16,6 3 23,0 0 10,-8-3 15,8 3 7,0 0 3,0 0 6,-11 0-1,11 0-4,0 0-4,0 0-6,0 0-6,0 0-8,0 0-5,0 0-7,0 0-4,0 0-2,0 0 6,0 0 4,19 13 0,0-8 6,3-3 2,4 4 2,7-5-4,0 3-4,7-2 1,3 0-6,-2 1-3,0-1-7,-5 0-1,0 0-3,-3 0-3,-5-2-2,0 2-8,-4-1 1,-3-1-1,-2 3-1,-2-3-2,-2 1-5,0-1 6,-5 0-5,1 0 7,-1 0 5,-10 0-10,13 0 4,-13 0-1,0 0-1,0 0-2,0 0-2,-7-9-3,7 9 0,-12-9 0,6 2-1,-3 2-3,1-5 4,-1 0 1,1-1-6,-3 0 4,2-5-1,2 2-1,-3-4 2,2-3-4,0 3 0,1-6-3,3 3 0,0-1 0,1 1 1,2 0-2,-1-2-1,2 2 4,2-4 1,2 3 3,3-3-3,-1 1 0,2 2 0,2 1-2,2 0 7,0 0-7,1 2 3,2 2-3,0 0-1,-1 1 3,1 3-3,-2 1 0,-1 1-1,1 2 0,0-2-2,0 4 0,-3 4 1,3-2-2,-2 2 3,2 3-2,1 3-1,1 2 2,2 0-6,0 5 2,1 2 0,-1 1 1,3 3 2,-3 1-2,2 7 1,0-2 3,-3 2-6,0 0 2,-2 3 6,-3-4-4,0 2 0,-3-1 6,1 0-3,-1 0-4,-3 1 5,0-3 2,-1 4-2,-1-7-1,-3 2 8,0-3 8,0 1-5,-3-1 10,1-1 3,0-2 3,0-2 3,-1 0 0,2 1-5,-1-4 4,-2 1-5,2-1 2,0-1-7,0-1-5,2 0 1,-2-3 1,-1 3 2,3-3-10,-2 1 1,2-1 3,-2 0-3,2-5-2,0 7 3,0-7-7,2 7 6,5-2-4,-1-3 0,4 2 1,4-3-4,2 2 5,2-2 7,4-1-1,1 0 4,2 0 0,2 0-3,-2-1 1,-1 1 3,-2-3 2,2 3-4,-3-1-1,0-2-3,-4 3 2,0-1-5,-4-1 2,1 2-1,-3 0-1,2-2-3,-4-1 2,-1 3-4,-3-2-10,-5 2-10,19 0-17,-19 0-6,11 0-22,-11 0-15,10 0-18,-5 0-20,-5 0-27,9-3-35,-9 3-59,6-4-52,-6 4-95,3-5-113,-1 0-9,-2 5-131,10-5-132</inkml:trace>
  <inkml:trace contextRef="#ctx0" brushRef="#br0" timeOffset="22544.14">8523 3096 1679,'-3'-2'-7,"3"2"29,-6-5 31,4 3 22,2 2 24,-6-6 15,6 6 5,0 0 1,-4-2-2,4 2-9,0 0-7,-5-5-10,5 5-11,0 0-12,0 0-6,0 0-11,0 0-4,0 0-5,2 22-5,1-9-3,1 2-5,0 3 4,-2 2-3,2 3 8,0 2 3,-1-1-2,3 1-2,-3 2 3,1 0-1,-2-2 0,0 1-1,0-1-1,0-4-9,2 3-8,-2-4-16,0-3-14,-1-3-19,2 1-18,-1-5-23,-2 2-23,2-4-26,1-3-46,-2 1-44,4-2-37,-5-4-70,9 0-93,-9 0-248,8-8-153</inkml:trace>
  <inkml:trace contextRef="#ctx0" brushRef="#br0" timeOffset="22832.01">8567 3137 1794,'-7'-12'-8,"3"3"31,0 0 32,2 1 29,-2 1 21,2-1 12,2 0 3,-2 3-9,2-3-9,2 2-9,0 1-12,4-3-7,5 4-3,2-2-4,1 5-10,5-1-7,1-1-7,0 6-4,4 0-5,-1 1-1,1 4-6,-4-1 0,2 3-2,-3 1-4,-2 2 0,0-4 0,-7 4 2,-2-2-2,0 3 4,-8-6 3,-2 5-4,-6 0-2,-2 0-1,-2-2-20,-5 2-29,-3-2-42,0-2-45,-2 0-56,-1-1-40,0-2-82,3-3-140,0-1-32,5 3-102,2-5-68</inkml:trace>
  <inkml:trace contextRef="#ctx0" brushRef="#br0" timeOffset="23546.88">8922 2464 1512,'-10'-1'-24,"10"1"25,-8-2 16,8 2 22,-6-2 16,6 2 13,0 0 6,0 0 9,-11-2 6,11 2 2,0 0 6,-6-2 1,6 2 1,0 0-1,0 0-4,-6-3-5,6 3-6,0 0-9,23-6-1,-7 4-6,5 0-6,9-2-3,8 1-4,4-4 1,5 5-11,7-5-2,1 3-1,-1 0-8,-7 0 2,-1 1-2,-3-1-8,-3 2 1,-6 0-5,-5 0 2,1 0-11,-6 1-14,-4 1-20,-1-2-17,-1 2-17,-4-2-24,2 2-20,-6 0-20,-2 2-25,-1 0-25,-3 1-20,-4-3-17,0 0-37,-8 10-82,0-7-266,1 1-91</inkml:trace>
  <inkml:trace contextRef="#ctx0" brushRef="#br0" timeOffset="23876.04">9423 2489 1514,'-6'5'-58,"-1"-3"18,7-2 28,-9 3 23,5-1 20,4-2 21,-6 4 13,6-4 10,-8 2 2,8-2 1,0 0-4,-7 3-2,7-3-1,-4 3-6,4-3-1,0 0-4,0 0-5,-7 3-1,7-3-3,-2 4-1,2-4 6,0 7 3,0 0 3,2 1 3,0-1 5,1 6 0,1 2 8,0 2 3,3 3-5,-1 4 4,0 3 0,2 0 6,2 6 2,0 0 0,-2 2-14,0-1-6,1 1 2,0-2-2,-1 0-10,1-6-1,-3-1-7,-1-1-3,2 0-7,0-4-10,-2-2-29,-1-2-25,2-2-23,-4-2-36,0-2-51,0 1-73,-2-7-126,0 3-240,-2-4 60,2-4 69,-6 8-119,0-8-63</inkml:trace>
  <inkml:trace contextRef="#ctx0" brushRef="#br0" timeOffset="27778.58">3979 3642 1456,'0'0'-50,"0"0"24,0 0 8,0 0 7,0 0 14,0 0 17,0 0 12,0 0 14,2 8 14,-2-8 9,0 0 6,0 0 1,0 0 3,0 0 2,0 0-5,0 0-2,0 0-4,0 0-7,0 0-6,0 0-6,0 0-7,0 0-6,2 3-2,-2-3-2,16 0-3,-1 0 1,6 2-3,9-2-1,6 0-4,8 0 0,7-2 0,10 2-4,5-1-2,2 1-1,-3 0-3,-3 0 2,-2 0-2,-10 0-4,-4 1-3,-3-1-13,-7 0-22,-4 0-36,-5 0-33,-3 0-33,-1 2-35,-6-2-52,-4-2-106,-7 2-260,-6 0-83</inkml:trace>
  <inkml:trace contextRef="#ctx0" brushRef="#br0" timeOffset="28046.68">4139 3779 1491,'-27'6'-22,"3"-3"19,6 1 16,2 0 10,4 0 19,3-2 17,-1 1 17,1-3 11,0 3 0,9-3 0,-12 0-7,8 2-5,4-2 0,0 0 5,0 0 6,25 6 2,-4-5 0,14 2-2,11-2 0,15 1-7,5-2-3,27 0-5,0 0-8,-2 2-4,-14-2-7,-16 2 1,-2-4-12,-11 4-3,-1 0-13,-10-2-38,-2 0-51,-5-2-68,-1 4-66,-7-4-97,-1-2-197,-4 2 37,-2-3-87,-5 1-44</inkml:trace>
  <inkml:trace contextRef="#ctx0" brushRef="#br0" timeOffset="29946.49">14145 535 1773,'-4'-7'158,"4"5"-49,0-3-31,0 5-17,-2-2-4,0-3-9,2 5-12,0 0-9,0 0-8,0 0 1,-7 10-3,1 1-1,0 6-1,-1 0-2,-1 6-2,0 2 1,-6 6 1,4-1-4,-2 2 4,0-1-4,0 1 1,-1-2-1,-4-2-10,4 0-20,1-7-16,2 0-23,1-2-24,0-4-21,2-3-20,4-3-29,1-3-28,2-2-36,0-4-308,4 0-30</inkml:trace>
  <inkml:trace contextRef="#ctx0" brushRef="#br0" timeOffset="30186.71">14107 592 1375,'8'-30'-41,"-1"5"25,-1 7 32,-2 0 28,1 5 30,-3 1 14,0 2 11,2 0 1,-1 3-6,-1 2-10,0-3-8,0 4-10,2 0-8,-4 4 7,10 0 11,-3 6 6,6 2 8,-1 3-4,3 6 1,2 3 0,4 2-9,1 7-1,-1 3-3,6 1-10,0 1 1,-3-2-6,3 2-7,-3-1-6,-6-4-16,2-3-26,-1 1-24,-6-6-33,-1-3-36,1 2-50,-3-3-48,-3-4-53,-2 0-121,-5-1-111,0-2-99,-3 0-72</inkml:trace>
  <inkml:trace contextRef="#ctx0" brushRef="#br0" timeOffset="30395.96">14059 894 1615,'-9'-2'68,"2"-3"16,3 2 7,4 3 2,-6-7 3,4 2-10,2 5-9,6-9-6,0 3-8,5 2-8,4-3-5,1-1-6,8 1-2,4-2-8,-1 2-27,9-2-36,0 1-47,3 0-47,2-1-46,-1-1-73,1-1-417,-3 2-155</inkml:trace>
  <inkml:trace contextRef="#ctx0" brushRef="#br0" timeOffset="30663.61">14946 418 1852,'2'-8'24,"-1"0"45,2 0 24,-1 2 14,-2 1 6,2-3-3,-2 5-10,0 3-8,2-8-11,-2 8-12,2-4-7,-2 4-6,0 0 1,0 17-3,0-4 7,0 7-1,0 2 2,0 9 0,-2-1 3,2 4-5,-2 4-8,0 3 2,0-2-1,-2 3-12,0-2 0,-2-1 1,3-2-11,-2 2-21,1-4-23,2-6-22,0 0-28,-2-4-34,4-4-45,0-1-52,1-2-47,4-3-95,-1 0-87,3-3-41,0 0-89,3-5-55</inkml:trace>
  <inkml:trace contextRef="#ctx0" brushRef="#br0" timeOffset="30903.38">15418 630 1564,'2'-13'69,"-2"2"23,3 2 4,-1 4-7,-2 0-7,2 0-11,-2 5-6,0 0 15,0 0 4,4 20 8,-2-5 4,-2 3-8,2 2-6,2 5-3,-2 1-4,2 1-5,-2 1-10,1-1-4,1 0-5,-2 0-28,0-1-30,3 0-43,-3-2-41,-2-2-48,2-2-38,0-1-44,-2-5-68,0-1-102,2-4-187,2-1-79</inkml:trace>
  <inkml:trace contextRef="#ctx0" brushRef="#br0" timeOffset="31212.66">15471 609 1577,'-4'-13'10,"0"-1"25,-1 5 30,3 1 26,-4-1 17,5 4 5,1-3-1,1 0-15,5-1-11,5 2-8,2-2-9,11 1-6,2 3-5,5 1-3,9 2 1,8 4 2,-1 2-5,7 4 1,-3 3-4,0 1-4,-5 6-3,-3 1-1,-7 3 3,-6-1-2,-5 1 8,-4 0-1,-8 2 2,-6-2-2,-7 0-2,-7 0-3,-12 5-2,-9 4-9,-6-3-10,-19 7-26,4-6-30,-13 0-44,-9-3-43,1 0-57,5-5-42,4-7-68,7-3-130,-1-2-61,-2 1-102,-1-4-80</inkml:trace>
  <inkml:trace contextRef="#ctx0" brushRef="#br0" timeOffset="31942.96">14174 358 1501,'1'-9'-45,"6"2"22,-3 2 25,-2-3 13,-2 1 19,2-1 20,0 0 10,-2-1 3,2-1-2,-4 0-4,2 2 0,-2-2 0,0 0 3,-2 0 10,-1-1-5,-2-1-6,1 3-4,-2 0-9,-5 1-5,0 1-6,-1 3-6,-5 2-1,-1 2-7,-5 6 1,0-1-3,-7 9-3,-4-1 0,-2 8-4,-4 6 1,-11 11-1,3 6-3,2 4 1,3 4-3,3 4-1,3 1 1,9 0-2,-2 0-1,11-7 0,3-4 2,6-3-3,6 5 2,4-6 1,2 2-1,8 1 1,4 1 2,10-2 4,13 7 4,8-5 1,10-6 9,-6-12 5,-1-9-2,7-5 6,26-1 13,-8-6-4,-3-7 2,27-2-2,3-9 2,-3-4-4,-2-2-4,-7-6 4,-6-1 1,-2-7 2,-8-3-3,-9-6-5,-2-7-5,-10-6-5,-7-1 7,-8-9-19,-10-2 4,-9 6-7,-9 7-1,-8-1-5,-7-2 1,-12-10-9,-10 3 2,-14 4-3,-14 9-12,-3 6-9,-10 12-17,-5 5-12,0 11-14,6 8-10,8 7-13,-3 1-14,-19 11-24,2 3-14,0 7-19,6 7-13,3 4-7,7 5-22,-2 2-58,11-1-129,-2 4-185,3 3-71</inkml:trace>
  <inkml:trace contextRef="#ctx0" brushRef="#br0" timeOffset="32679.18">13408 1794 1725,'-8'2'99,"0"-2"-1,8 0 2,-14 0 11,14 0 8,-10 0 7,10 0 0,0 0-10,-13-2-17,13 2-9,0 0-8,0 0-6,0 0-12,0 0-9,0 0-4,27-7-6,-9 5-5,3-1-2,2 1-4,6 2-2,3-3-5,5 1-5,-3-1-3,2 1 2,-4-1-4,1 1 2,-1 0-3,-3-1-4,-3 1-1,-2 0 1,-4 0-3,0 0 2,-3 1 2,-1-2 2,-2 1 9,-2 1 9,-2-1 6,1 0 0,-5 0-6,1-2-8,-3 0 1,0-1-5,-2 1-2,-2-4 7,0 3-6,0-5-5,-2 0 3,2 1-3,-2-2-5,0-4-1,0-1-4,2-1 0,0-1 0,2-1 3,0 2-6,2 1-3,0-2 0,1 1-3,0 2 3,4-1 2,0 1-5,0 2-3,1 2 7,2-1-6,-1 2-2,2 0 7,-2 3-8,1 2 5,-1 1-1,0 2-3,-1 0 3,0 4-1,-1 0-4,0 5 7,1 2-1,-1 1 3,-5 2-5,2 3 5,1 2 1,-5 3 2,2-2-6,-2 2 5,3 1 2,-3-2-3,0-1 4,0 4-2,-2-5-10,4-1 11,-2 1-3,0-2-1,2-4 3,0 0 0,-1 1 1,6-3 1,-1-1 1,0-3 2,3-1 0,1 0-7,4-4 2,-4 0-17,3 0-22,5-4-30,0-1-49,0-4-48,2 1-59,0-4-67,1-1-146,-6 2-79,0-3 61,-5 2-80,2 3-38</inkml:trace>
  <inkml:trace contextRef="#ctx0" brushRef="#br0" timeOffset="32903.75">14560 1547 1519,'0'0'57,"0"0"22,4-7 5,-4 7 3,0 0-4,0 0-13,0 0-8,0 0 3,0 0 8,6 18 7,-6-7 4,3 4 3,-1 4-4,0 3 2,-2 0-12,5 5-5,-5 1-4,2-3-9,0 4-1,-1 0-7,4-1-2,-3-1-30,1 2-36,5-7-28,-5 1-43,4 0-42,-1-4-39,3-4-50,-2-1-101,3-3-112,-2-2-97,3-2-37</inkml:trace>
  <inkml:trace contextRef="#ctx0" brushRef="#br0" timeOffset="33161.99">14635 1647 1562,'-8'-11'83,"5"3"-4,-2-1 3,3 2 4,2 1 3,0 1 2,2-3-5,5 1-9,4 0-1,3-1-5,6 3 2,3-1-6,2 2-4,-2 3-7,1-2-3,-3 2-6,0 1-5,-1 4-5,-1-1-1,-3 1-2,-1 3 3,-4 1-4,-3 3 7,-4-1-1,-7 4-4,-2-1-4,-9 1-5,-2 3-17,-6 0-31,-2-1-35,-5 0-41,1-2-41,-2 1-56,-2-4-90,5-4-161,-1-1-200,2-1-142</inkml:trace>
  <inkml:trace contextRef="#ctx0" brushRef="#br0" timeOffset="34235.12">15507 1400 1799,'-6'-4'36,"3"0"31,-1 0 12,4 4 8,-6-7 19,6 7 11,-2-5 0,2 5-6,-2-5-11,2 5-10,0 0-14,0 0-10,-5-3-9,5 3-7,0 0-10,-2 15 5,0-4-8,2 2-2,0 2-7,-2 3 1,2-1-1,2 3-3,0-2-1,1 3-2,3-4 0,-2 2-1,2-2-4,-1 0 2,4-2-1,2 1-2,2-5 0,0 0-1,1-1 2,2-3 0,0-2-4,0-3 1,-2-2-2,1 0 1,2-4-3,-2-4-3,0 1 1,0-3 9,-1-3 0,0-2-1,0-3-2,-5-1 4,1 2-1,-2 0 10,-1 2 2,-1 0 5,-1 2 4,-1-2 2,0 6-3,0 0-10,-2-1-2,-1 3-5,4-1-2,-3 3 0,0 0-11,-2 5-3,0 0 12,0 0-10,0 0 2,0 0 2,0 22-4,0-11-1,0-1 1,0 3-7,1 2 4,6-1 6,-4 0-5,2 2 1,0-3 1,2 1-5,2-1 5,-1-4 0,3 4-7,0-6 5,1-2 4,3-1 3,-2 0 0,-1-4 3,3-2-5,0 0 8,-2-3 0,-1-4 7,2 0-1,-4-2-7,0-3 4,-4 0-5,1-3-3,-2-1-4,-3 1 1,-4-1-6,-2 3-13,1-2-19,-6 4-12,1 0-15,0 0-15,-6 4-17,2 2-27,-1-1-32,0 3-31,1 3-33,1 2-30,1 0-76,2 2-146,1 0-22,7-2-132,-3 7-115</inkml:trace>
  <inkml:trace contextRef="#ctx0" brushRef="#br0" timeOffset="35045.95">16261 1518 1757,'0'0'54,"8"2"12,-8-2 4,7 3 6,-7-3-4,4 3-9,-4-3-13,6 7-2,-6-1 7,2 3 4,0 5 5,-2 1 4,2 4 4,0 0-1,-2 4-1,2 0-4,-2 1-2,2 1-4,-2 2-1,2-4-10,-2-3-4,0 4-3,4-2-1,-4-2-10,2-2-35,-2-1-36,0 0-37,0-5-38,2 2-44,-2-3-52,0-5-106,0 2-109,0-5-194,0-3-119</inkml:trace>
  <inkml:trace contextRef="#ctx0" brushRef="#br0" timeOffset="35052.93">16235 1571 1716,'-2'-13'25,"-2"3"30,2 1 21,-1 0 25,3-1 12,-1 2-1,2-1-2,4 0-9,-1-3-4,5 2-7,3-2-4,1 5-5,4-2-4,-1 1-2,6 3-5,-3-2-5,2 5-10,-2-1-8,1 3-1,-7 0-7,1 2-1,-1 1-2,1 2 3,-7 2 7,-4 1 3,-3 1-4,-3 1-5,-6 4-15,-5 1-46,-6-1-62,-7 3-86,0-1-94,-5 0-190,-5-2-59,4 0 68,-1-1-104,4-1-50</inkml:trace>
  <inkml:trace contextRef="#ctx0" brushRef="#br0" timeOffset="36845.62">14370 1942 1407,'0'0'-58,"-8"-1"15,8 1 15,0 0 13,0 0 8,0 0 14,0 0 14,0 0 9,0 0 6,0 0 2,0 0 5,-12 0 0,12 0 4,0 0 1,0 0 0,0 0-2,0 0 2,0 0-4,0 0-2,0 0-4,0 0 2,0 0-2,0 0-7,0 0 0,0 0-7,0 0-4,-4 8 0,0-3-1,0 3 4,0 1 7,-4 3 4,1 3 0,-6 1-1,0 2-3,1 3-2,-4-1-2,2 1-2,-3 1-1,-1 3-4,6-4 3,-2-2-32,-1-2-32,4 0-40,1 0-39,1-3-46,1-4-80,1-2-337,-1-1-83</inkml:trace>
  <inkml:trace contextRef="#ctx0" brushRef="#br0" timeOffset="37086.98">14095 2060 1619,'0'-7'30,"0"0"7,-3 1 1,3 0 1,0 1-2,0 5-2,3-8-1,-3 8-2,0 0 11,0 0 4,0 0 7,0 0 8,16 21-1,-9-10 2,-1 0-2,2 5-4,1-1-7,2 2-2,1 1-2,-1-1-6,6 2-9,-4-1-35,5-1-34,0-3-47,0 3-52,-1-3-54,2-4-104,-2 3-322,1-6-116</inkml:trace>
  <inkml:trace contextRef="#ctx0" brushRef="#br0" timeOffset="37313.94">14530 2103 1621,'-4'-4'32,"0"2"17,-1-1 6,5 3-1,-3-6 12,3 6-2,2-8 0,4 5-6,2-1-4,8 1-5,2 0-8,8-4 0,-1 4-4,5 1-5,0-2-2,-1 2 0,-1-1-20,-2 1-30,-4 0-32,0 0-43,-1 0-38,-6 0-46,2 0-112,-9 0-259,0 2-53</inkml:trace>
  <inkml:trace contextRef="#ctx0" brushRef="#br0" timeOffset="37478.64">14812 2067 1544,'0'0'36,"-6"6"14,2-4 4,4-2 1,-5 9 6,1-5 20,4 3 9,-2 1 3,-1 1-3,3 5-2,0-2-5,-1 5-5,2 1-9,-1 3-6,3-2-29,-1 0-78,2 5-109,-1-4-130,-3 1-173,-3-1-100,3 0-57</inkml:trace>
  <inkml:trace contextRef="#ctx0" brushRef="#br0" timeOffset="40963.34">10727 3122 567,'0'0'287,"0"0"-102,0 0-65,0 0-18,0 0-8,0 0-3,0 0-1,0 0-10,0 0-3,24-6-4,-16 4-8,4-2-2,2 1-6,2-1-5,1-3-5,2 5-5,0-3-5,1 3-6,-2-1-8,4 0-33,-3 2-40,1 0-53,0 1-48,-6 1-105,2-1-293,-4 4-51</inkml:trace>
  <inkml:trace contextRef="#ctx0" brushRef="#br0" timeOffset="41140.23">10898 3326 1504,'-8'9'19,"4"-3"16,-2 0 16,2-3 14,1 3 20,0-2 12,3-4 12,-6 6 0,4-2-2,2-4 0,0 0-13,14 4-8,-4-4-5,2 0-10,6-3-5,1 3-28,1-4-46,4 1-57,4 1-72,-2-4-70,5 0-152,-3 3-304,-3-3-158</inkml:trace>
  <inkml:trace contextRef="#ctx0" brushRef="#br0" timeOffset="43069.63">12099 3038 1771,'0'0'-43,"0"0"20,0 6 13,0-6 14,0 0 15,0 0 9,2 6 8,-2-6 5,0 0 3,0 0 0,0 0 4,0 0 4,0 0 4,0 0 4,0 0 6,0 0 1,0 0 4,0 0-2,0 0 5,0 0-1,0 0-8,0 0-6,0 0-6,0 0-1,2-19-8,1 13-3,-2-1-7,2 1-4,2-4-2,-2 2-4,2 3-1,0-3-3,4 0-4,-2 0-1,2 3-2,-1 0-2,0-2-6,3 4 3,-1-1-3,1 0-2,0 4 0,1 2-1,-1 2 0,2 5-2,-1 2 1,-1 1 0,0 7 3,-3 3-3,1-1 0,-3 3 3,-3 2 0,-3 0 3,-3 0 1,-1 1 3,-9 4-1,0-1 3,-4-2-2,-1-1 0,-6 0 0,-2-2-2,1-4-1,-1 0 0,2-2 0,-3-2 0,5-4-5,0-4 1,2 3 4,-2-4-1,7 0 3,-2-5 0,2-1-2,3-1 1,-1-1 2,0-1-3,5-3 0,-3 0 5,5 0-6,0-1 1,1-3-4,3 3 1,0-2-1,2 0-3,2 1 1,2 1-2,0-1-1,5 2 2,2 0-2,-1 2-1,3 1-2,2 1 2,2 1-1,0 1-5,2 2 6,0 2 0,0-1 2,2 3-3,-1 1 2,0-1-1,0 1 2,0 1 1,0 0 1,-4-1-3,1 0-18,-1-1-17,-2-1-24,-2 2-32,2-4-41,-2 3-41,-1-2-48,-3-3-81,1 0-133,-1-2-200,-1 1-133</inkml:trace>
  <inkml:trace contextRef="#ctx0" brushRef="#br0" timeOffset="43311.18">12472 3266 1783,'2'-7'33,"0"1"10,-2 1 8,3 1 3,-3 4 4,2-7-1,-2 7-10,2-5-1,-2 5-2,0 0 8,0 0 3,12 12 5,-8-5 1,-2 2-5,3 2-1,-1 0-4,1 1-3,-1 0-6,0 3-4,0-2-1,-2 0-5,2 2-19,0-3-24,-1-2-29,-1 1-33,0-2-40,3 0-40,-3-1-38,0-2-58,0-1-427,2 0-170</inkml:trace>
  <inkml:trace contextRef="#ctx0" brushRef="#br0" timeOffset="43564.21">12667 3248 1796,'2'-10'-8,"-1"3"26,2 1 24,-3 0 16,2 0 21,-2 0 7,0 6-1,0-7-5,2 4-9,-2 3-12,0 0-7,0 0-8,0 0-2,0 0-2,0 0 6,7 16 1,-3-6-1,-3 1 0,3 5 1,0 0-3,-2-2-6,2 3-3,-2 0 1,0-1-4,0 1-3,-1 2-10,-1-4-35,3 2-28,-3-3-38,-3-3-51,3 3-39,0-4-53,-1-2-116,-1 2-338,-5-2-174</inkml:trace>
  <inkml:trace contextRef="#ctx0" brushRef="#br0" timeOffset="43778.95">12353 3179 1883,'-2'-9'-7,"-2"-1"17,2 2 18,0 0 18,2 1 5,0 0 1,4-3-7,0 0-6,4 1-1,8 0-7,1-2 1,6 2-9,4 0 2,0 1-4,5 3-24,0-1-36,2 4-49,3-2-48,-3 4-51,1 0-98,5 0-252,5 4-41</inkml:trace>
  <inkml:trace contextRef="#ctx0" brushRef="#br0" timeOffset="44023.4">13501 3195 1462,'11'0'48,"-11"0"17,0 0 19,0 0 19,0 0 14,0 0 7,0 0-6,0 0-15,0 0-9,9 0-12,-9 0-6,-2 10-2,-3-3-4,3 2-2,-5 4-1,1 1-8,0 1-5,-2 4-4,-4 0-2,4 1-5,-2-2-4,-3 1-11,3 2-26,-1 0-35,0-4-39,-1 0-49,1 1-45,2-5-47,-1-2-100,-1-2-136,3 1-133,-1-5-83</inkml:trace>
  <inkml:trace contextRef="#ctx0" brushRef="#br0" timeOffset="44273.79">13292 3258 1619,'-1'-10'44,"1"2"23,-2 2 18,2 1 15,-2-1 7,2 0-3,0 6-11,2-7-8,-2 7-15,0 0-4,10-3 1,-10 3 3,13 10-3,0-2 1,0 1 3,4 5 1,0-2-5,1 3-2,0 2-9,1-3-2,2 1-8,-2 2-1,3 0-2,-4-1-20,2 0-25,-3-1-35,-1-1-40,0 0-55,-2 1-57,-1-6-60,0-1-134,-3-2-86,1 2-115,-4-2-84</inkml:trace>
  <inkml:trace contextRef="#ctx0" brushRef="#br0" timeOffset="44830.75">13952 3096 1526,'0'-7'24,"0"2"20,0 5 23,0-8 22,0 8 23,0-7 13,-2 2 5,2 5-4,0-5-8,0 5-8,0 0-16,0 0-6,-2-6-11,2 6-12,0 0-7,0 0 1,0 0 0,6 19 5,-2-7 4,1 0 0,0 5-1,-1 0 5,-1 0 0,4 6-1,-1-1-6,-2 3-4,5 0-5,-5 1-4,3 0 1,-4-1-11,4-3 3,-5 3-9,5-2 5,-3-4-6,-2 0-2,2 0-31,-2-2-25,2 0-26,-1-4-36,-1 1-39,0-3-50,3-1-49,-3-3-63,2 1-141,0-5-76,0 1 40,0 1-87,-4-5-53</inkml:trace>
  <inkml:trace contextRef="#ctx0" brushRef="#br0" timeOffset="45016.23">14226 3465 1510,'4'-3'102,"-2"-4"20,0 4 8,-2 3 11,2-7 3,-2 0 1,0 7-3,3-8-12,-3 3-14,0 5-16,4-6-14,-4 6-38,2-7-49,-1 3-67,4 0-73,-5 4-56,10-6-119,-6 0-144,6 3-130,-2-2-89</inkml:trace>
  <inkml:trace contextRef="#ctx0" brushRef="#br0" timeOffset="45268.27">14539 3306 1590,'0'0'46,"-2"-7"21,2 7 17,0 0 20,-5-7 8,5 7 3,0 0-5,-5-4-9,5 4-15,0 0-12,0 0-5,0 0-8,0 0-3,0 0 3,8 18 0,-4-10 5,3 4-2,1 0 7,0 0-4,3 0-2,2 5-2,-2-1 0,3 1 1,-1 1-13,-4-3 1,-1 2 0,-4-3-4,0 3-3,-4-3-6,0 1-28,-4-2-29,-3 0-43,-4-3-66,1 2-67,-4-5-88,3 1-162,-6-2-67,2-2-164,-1-3-169</inkml:trace>
  <inkml:trace contextRef="#ctx0" brushRef="#br0" timeOffset="45438.97">14437 3349 1768,'4'-14'22,"3"0"19,2 6 12,1-2 15,0 1 17,4-1 6,7 1-3,-1-3-6,5 4-10,2 1-6,-3-1-7,6 2-10,-4 1-29,4 1-51,-5 0-68,4 2-54,-5 0-88,-1 1-148,-4-2-173,2 3-63</inkml:trace>
  <inkml:trace contextRef="#ctx0" brushRef="#br0" timeOffset="45671.1">15276 3255 1630,'6'-2'91,"-6"2"20,8-2 17,-8 2 19,9-1 4,-9 1-2,0 0-6,11 0-20,-11 0-12,0 0-16,8 3-5,-8 3-2,0 1-11,0 2 1,0 0 0,-4 2-7,0 3-4,2-2-13,-4 6 1,-1-2-4,1 0-35,-1 0-27,1-1-54,-1 0-54,-2 0-60,2-2-63,-1-1-114,-4-1-164,4-1 62,-2-3-105,-1 0-64</inkml:trace>
  <inkml:trace contextRef="#ctx0" brushRef="#br0" timeOffset="45915.17">15117 3309 1565,'0'-10'59,"0"3"24,0-1 10,0 4 7,0-1 5,0 5-2,5-9 1,-3 6-1,-2 3 5,10 0 4,-10 0-7,14 5-1,-2 0 1,-3 2 2,5 1-12,-2 1-3,1 3-8,-1 0-7,1-2-10,1 6-2,-1-3-6,-1 1-6,-2-1-19,1-2-18,-2 1-23,-1-1-32,0-2-41,-2-1-44,0 0-36,2-2-47,-2-3-74,0 1-172,-2-4-33,2 3-113,-6-3-99</inkml:trace>
  <inkml:trace contextRef="#ctx0" brushRef="#br0" timeOffset="46172.71">15514 3202 1641,'2'-10'64,"-2"3"31,2-1 20,0 2 15,-2 1 8,1-1 9,2 1-11,-3 5-13,2-8-18,-2 8-6,0 0-6,5-3-2,-5 3 11,9 12-7,-2-4-3,0 3-10,0 1-5,0 3-1,0 0-11,1 2 0,-2 0-7,1 0-1,-2 1-9,3-3-4,-2 3-34,0-3-24,-2 0-25,2-2-46,-4-4-51,3 1-44,-1 0-44,1-3-46,-1-1-122,-2 0-117,4-3-171,-6-3-175</inkml:trace>
  <inkml:trace contextRef="#ctx0" brushRef="#br0" timeOffset="46590.01">15780 3151 1811,'2'-9'13,"0"2"25,-2 2 29,0-1 23,0 0 19,3 1 13,-3 5-2,0-8-5,0 8-12,2-6-13,-2 6-8,0 0-7,0 0 2,0 0-1,0 0 3,0 17 1,2-8-4,-2 3-3,1 0-2,-1 1 2,0 0-8,0 7 6,0-3-10,3 0-2,-3 2-7,2-1-3,-2 0-4,2-1-4,0 1-2,2-3-3,-2 1-3,2 0 1,2-3-9,-1 0 3,0-1-6,3-3-5,-1 1 6,5-3-1,-1 0-3,-1-5 4,3 1 1,-3-3-4,4 0 9,-4-4-3,2-4 4,1 1-2,-2-3-2,-3-3-1,1 0-1,-3-4-8,-2-1-1,-2 0-2,-2 0-4,-2-1-6,-2 2-1,-2-3-8,0 6-11,-10-3-10,4 0-10,-5 3-8,3 1-11,0 1-11,0 3-27,-3 1-26,2-1-26,0 4-27,2 0-37,2 2-34,1-1-48,0-1-112,1 2-112,3 1 63,4-2-87,2 4-43</inkml:trace>
  <inkml:trace contextRef="#ctx0" brushRef="#br0" timeOffset="47056.33">16116 2842 1560,'2'-10'69,"1"-1"22,-1 0 23,-2 1 20,3-1 11,1 1 0,-2-2-10,4 5-12,-2-3-14,2 1-12,3-1-7,1 2-11,3 3-12,0 1-4,1 3-7,2 1-7,-4 0-7,5 3-1,-2 2-7,-2-3-2,1 5-2,-2-2-3,-2 3-2,-2-2-2,1 1 0,-5 1 0,0 1-1,1-1-1,-5 0 2,0-1-1,-3 3-3,-1-3-5,0 1 3,-1-1-1,1 2-3,0-2-4,0-2 0,0 3 0,0 0-4,2-2-5,0-1 4,0 3-5,-2 0 4,4 0 1,4 1-4,0-1 4,4 5-2,-2-2 2,5 0 1,-3 2 5,5-1 9,0 3 2,-1 2 12,-1-3 0,0 1 8,1 2-1,-4-3 3,3 1 2,-4-3-1,1 2 1,-4 0-2,-2-3 0,0 3-5,-4-3 6,-2 2-6,-4-1 2,-3 0-30,-2-2-35,-5 4-50,-4-4-60,-1-1-81,-7 1-97,-4-2-228,-6 0-6,-1-1 74,-1 0-192,1-3-161</inkml:trace>
  <inkml:trace contextRef="#ctx0" brushRef="#br0" timeOffset="48510.1">11563 3901 1656,'-8'-4'-88,"8"4"31,-6-4 11,6 4 17,0 0 9,0 0 5,-6-4 12,6 4 5,0 0 4,0 0 4,0 0 4,0 0 5,0 0 15,0 0 0,0 0 5,0 0 10,0 0 7,31 6 7,-20-2-4,6-2 2,2 0 1,4 1 2,9 0-1,6 1-3,7-1 0,1-1-1,11 1-1,4 2-2,26 1 2,-10-3-3,18 0 1,1-2-4,11-1 3,7 0-2,6 2-1,10-4-6,8 1 0,6-3-4,3 2-2,0-2-5,9-3-1,7 7-3,10-8-4,34 1 0,-35 0-5,-1 1-1,4 1-2,-4-1 1,2 1 0,1 1 1,-7-1-1,-1 3 1,-10-1 0,-3 0 0,-10 2 2,-1-2-3,-6 0 0,-15 1-1,-11 1-3,-13-1-1,-23 2 2,-14-2-6,-14 2 12,-9-3 4,-1 3 0,-7-1 3,1 1-1,-8-2-6,-1 4 1,-1-4-7,-1 2-1,-4-2-1,-1 4-7,0-2-1,-4-2-8,-2 4-8,1-2-19,-9 0-12,9-2-26,-9 2-24,0 0-31,0 0-37,0 0-47,0 0-69,-30-6-143,10 5-70,0-3-102,-8 2-90</inkml:trace>
  <inkml:trace contextRef="#ctx0" brushRef="#br0" timeOffset="51209.26">13711 4807 1545,'0'-12'68,"0"0"18,0 3 12,-2-1 16,2 0 14,0 2 17,0 1 3,0 2-13,0-1-13,2 0-8,-2 6-15,3-7-10,2 5-8,-5 2-10,13 2-8,-4 1-1,4 3-6,-1 2 4,2 1-2,4 4 4,1 1-14,0-1 1,0 2-2,1 0-6,-2 3-1,6 3-7,-3 0-3,-5-4-2,4 0-34,-4-2-38,2 0-45,-6 1-55,3-1-77,-5-6-74,0-1-173,2 0-13,-2-3-190,-2-1-166</inkml:trace>
  <inkml:trace contextRef="#ctx0" brushRef="#br0" timeOffset="52115.56">13451 4560 1837,'-3'-4'-2,"-3"-2"12,4 1 1,-2-1 11,1 3 17,-1-4 8,2 2 6,0-1 2,0 2-1,2-1-3,-2 0 3,2 5 4,0-11 4,-2 7 3,2 4-2,0 0 3,0-9-2,0 9-2,-3-5-1,3 5 0,0-6-1,0 6-6,0 0 3,-4-3-7,4 3-1,0 0-3,-4-7 0,4 7-7,0 0 0,-8-3-6,0 3-3,8 0-3,-18 0-7,6 0 0,-1 2-1,-4-1-1,0 3-1,1 0-1,-4 0 0,-3 2-7,-1 3-3,2-2-3,-2 4 4,0-1-1,1 2-1,0 1 1,2 1-1,-1 0-4,0 1 0,7-1 2,-3 1-5,4 2 4,4-4 0,-3 0 4,8 1-2,0 2 3,5-2-1,3-1 1,4 2-1,6 0-2,1 0 2,5 1-2,0-3 0,2 2-1,1-1-4,-2-1 2,2 2 13,-1-2-2,0 2-3,-4-3 0,0 2 2,-2-1-3,-3-2 0,-1 2 5,-2-1 3,-3 2-3,-2-3 6,-4-2-1,-2 3 1,-2-3 1,-3-1-9,-3 1 4,-1-3 2,-1 0-4,-2-4 1,0 1 3,0-3-4,-4-3 0,3-1-2,1-2-4,-2-1 4,6-3-5,-1-3 4,6-3-3,3 0-7,2 0 5,4-2-4,4-2-5,2 1 1,8 3-1,5-6 0,5 3 5,3-1-6,9 2-5,2 1-12,2-1-25,1 3-32,-7 2-42,-1 0-42,1 3-43,0 3-43,-9 0-74,-1-1-136,0 1-13,-3 2-123,-4-1-96</inkml:trace>
  <inkml:trace contextRef="#ctx0" brushRef="#br0" timeOffset="52591.74">13990 4589 1548,'-5'-2'19,"5"2"18,0 0 16,0 0 6,0 0 1,0 0-2,0 0 3,0 0 16,-11 9 9,9-1 6,-2 1 5,-1 3-6,-3 1 3,3 3 5,-3 5-2,-3 0-3,1 1-8,-1 6-5,-5 1-9,3 3-8,-1-3-1,-2 2-6,3 0-4,-4-1-6,4-1-6,-1-3-2,2-1-16,2-4-24,2 0-32,0-5-36,1-4-38,1 2-36,4-2-44,2-5-58,0-1-97,2-2-117,4-2-141,-6-2-98</inkml:trace>
  <inkml:trace contextRef="#ctx0" brushRef="#br0" timeOffset="52898.22">14491 4585 1862,'4'-1'112,"-2"-3"2,-2 4 20,6-6 7,-6 6 9,6-2-5,-6 2-10,0 0-15,7-5-17,-7 5-11,0 0-7,6 8-5,-6-1-3,2-2-9,0 4-1,-1 1-3,2 1-1,-3 4-4,2 1-5,1 3-1,-1-2-1,0 4-4,1-2-7,-1 3-1,-2-2-1,3 5 0,0-7-17,-1 4-43,0-3-41,0-2-40,-1-2-48,2 1-47,3-1-52,-2-8-54,1 1-113,4-4-71,-1-1 34,3 0-98,1-3-53</inkml:trace>
  <inkml:trace contextRef="#ctx0" brushRef="#br0" timeOffset="53316.49">14962 4657 1687,'5'-3'108,"-1"-3"8,0 3 7,-1-4 18,-2 4 17,4-2 9,-5 5-10,4-2-13,-4 2-10,0 0-17,0 0-12,0 0 3,0 0 1,0 0-5,-6 17 3,3-10 0,-1 2-2,-2 3-7,1 1-3,-1 1-2,2 3-7,-2-2-6,4-1-5,-2 3-7,1 0-5,3-1-3,3 2-8,-1-1-2,0-4-3,4 2-5,0 1 0,3-5-2,2-1-1,0-1-2,5-3-1,1-1-2,2-3-2,0-2-3,0-2-2,1-1 0,5-3-1,-7-3-1,4-3-2,-6-3-2,2-1-2,-6-3-2,1 3-1,-6-5-5,-2 2-2,-5 0-2,-2 1-6,-2-1-1,-5 4-8,-1-3-11,-5 3-16,0 2-14,-1 2-21,-2 4-16,0-1-12,1 1-26,-2 5-15,2-3-23,0 5-25,2-2-30,1 4-35,2-2-33,4 2-39,0-2-96,8 0-86,0 0 35,0 0-132,0 0-102</inkml:trace>
  <inkml:trace contextRef="#ctx0" brushRef="#br0" timeOffset="53792.43">15534 4396 1799,'0'-5'93,"-3"-3"8,3 2 19,-1-1 15,1 1 12,-2-1-5,2 0-4,2 2-6,-1-2-19,2 1-9,3-1-12,3 2-9,2 2-9,0-3-9,7 2-5,0 2-7,-2 2-11,3 2 1,0 0-11,-2 0 5,3 1-3,-4 3-7,0-1-3,-4 3 4,0-2-7,1 4 5,-4-2-7,-5 1-2,-2 0 11,0 1-4,-2-2-3,-2 2 0,-2-1 1,0-1-7,-1-1 3,3 0-1,-3-1-5,2 0-2,1-1 1,-1 2-1,0-2-4,2-1 1,-1 0-8,2 2 4,0-6-5,0 7 3,0-2-8,2 2 8,2-2 6,1 1-9,3 1-1,1 0 9,-1 4 1,5-2 5,-3 0 5,4 1 5,-6 0 9,4-3 3,-3 3 0,-1-1 7,1-3 5,-4 2 4,1-2 9,-2 1 3,-4 0 0,-2-2-3,-3 1-7,-3-1-4,-3-1-2,-3 0-25,-1-1-44,-3 1-48,0-2-57,-6-2-71,5-2-103,-9-2-126,1 1-160,0-5 44,2-1-288,1-3-318</inkml:trace>
  <inkml:trace contextRef="#ctx0" brushRef="#br0" timeOffset="54648.31">17794 3412 2103,'0'0'-98,"0"0"25,0 0 31,0 0 27,0 0 25,0 0 24,0 0 12,0 0 2,0 0 3,0 0-3,13-6 0,-13 6-3,15-4-2,-5 2-1,0 0-5,2 2-3,0-2-6,2 2 0,0 0-4,-2 0-4,3 0-17,-3 0-37,6 4-43,-4-2-45,4 2-50,-8 0-128,3-1-299,-5 1-97</inkml:trace>
  <inkml:trace contextRef="#ctx0" brushRef="#br0" timeOffset="54840.96">17933 3684 1658,'-4'8'27,"2"-4"25,0 1 17,0-1 23,2-4 16,-4 5 10,4-5-1,2 6-12,-2-6-10,8 2-5,1 0-17,0-2-6,3 0-6,3 0-13,-2 0-35,4-2-53,-1 2-66,4 0-61,-4 0-88,2-2-166,-2-1-193,1-1-112</inkml:trace>
  <inkml:trace contextRef="#ctx0" brushRef="#br0" timeOffset="55858.72">19396 3292 1603,'-4'-6'-36,"2"2"21,0-3 15,-2 5 14,0-3 15,0 3 16,0-4 12,4 6 9,-7-7-2,5 5 1,2 2-2,-7-3-5,7 3-2,-5-6-5,5 6-3,0 0-6,-5-4-3,5 4-2,0 0-8,0 0-2,-6-1-1,6 1-4,0 0-3,-17 9-2,10-4 0,-4 3-1,1 4 1,0-1-1,-3 4 2,0 4 1,-2 3 4,5-2 1,-2 6 0,0 3-5,6-3 4,0 3-4,2-2 0,2 4-2,4-1 2,0 1-2,2-2 1,1-1 1,8 0 4,-3-2 3,0-4 0,3 0 10,1-4 8,4-1 2,-2-2 13,1-2-2,0-5 8,1-1 3,-2-2 5,1-5-14,1 0 8,-2-4 2,1-4-6,-2 0-2,2-5-9,-3-2-1,0-3-8,-4-2-2,1-3-8,-3-1-2,1-1-3,-5-4-6,0 3-2,-4-3-6,-2 1 2,-2 1 4,-2-1-10,-1 2-5,-4 4-1,-5-3-2,-3 6-3,4 0 2,-9 1 1,-1 3-8,-1 2-3,1 4-12,-1 3-8,2-1-9,-1 7-12,3-2-13,-2 4-10,2 0-15,-2 5-14,5-2-18,2 3-23,4 1-26,1 3-19,7 0-32,3-4-41,4 4-128,3 2-71,3-3-77,2 0-39</inkml:trace>
  <inkml:trace contextRef="#ctx0" brushRef="#br0" timeOffset="56096.54">19877 3646 1512,'5'-9'149,"-5"9"16,0 0 4,0-6 15,0 6 7,0-6 11,0 6 2,0 0-9,-2-9-16,2 9-19,0-7-17,0 7-16,0 0-15,-3-5-31,3 5-48,0 0-48,0 0-47,3-6-50,-3 6-51,0 0-65,13-2-55,-9 1-137,-4 1-77,6-3 48,-6 3-88,8-5-39</inkml:trace>
  <inkml:trace contextRef="#ctx0" brushRef="#br0" timeOffset="56763">20257 3326 1477,'-2'-7'25,"2"7"17,-2-6 14,2 6 18,0-7 10,0 7 7,6-5 6,-2-1 0,2 3-5,0-1 0,4-2 0,-2 2 1,4-1-7,3 0-4,0 0-6,2 1-6,0-2-7,0 4-5,2-1-7,-2 1-3,1 0-12,-2 2 1,1 2-4,-1 2-5,0 4-3,-2 0 0,1 1-2,-2 5-4,-2 0 3,-1 4 2,-4-1 1,-2 0 0,-2-1 1,-2 2 2,-4-1-2,-2 0-1,-3-2 0,4 1-4,-6-3 0,-4 2 4,2-4 0,1-2-4,1 2-1,-3-2 0,3-1-3,0-1 2,0-3 2,3 0-4,0-3 1,-1 1-1,3 0 1,6-2-4,-11 0-1,11 0-4,0 0-7,0 0-1,0 0 5,-4-5-4,4 5-1,0 0 0,15-6 0,-15 6-6,17 0 3,-5 0-2,1 0-1,-1 2 3,5 2-4,3-1 4,-1 2 0,0 0 1,-3 0 2,3 2 7,2 3-4,-1 1 10,-1-2 2,-2 3 1,-5 0 7,4-3 3,-6 2 1,3 2 6,-3 1 5,-1-1 4,0-1 5,-5 1 8,0-4 2,-4 3 0,0 0-3,-2-4-1,-4 2-8,-3 0 0,0-1-4,-3-3-5,-1 1-4,-1-1 1,-4-2-13,2-1-26,-6 0-21,5-3-31,-1 0-22,-2 0-21,2-3-29,-1 0-38,3-3-49,2 1-54,-2-3-62,4-1-128,2-3-52,-3 0 37,8 1-108,0 2-84</inkml:trace>
  <inkml:trace contextRef="#ctx0" brushRef="#br0" timeOffset="57714">20968 3326 1503,'0'0'-28,"-8"0"34,8 0 23,0 0 24,0 0 20,-8 2 16,8-2 6,0 0 4,0 0 1,0 0-3,0 0-5,0 0-3,0 0-4,0 0-4,0 0-4,0 0-7,0 0 0,0 0-5,0 0-5,0 0 1,0 0-4,31 0-1,-14 0-6,4 2 0,3-2 1,-2 1-9,2-1-1,-2 0-5,3 0 0,-5-1 4,0 1 3,-3 0 1,-2-2 0,-1 2 2,-3 0 1,1 0-4,0-2 6,-4 2-6,0-3 1,-8 3-7,17 0-5,-17 0-5,13-2-5,-6 2 6,-7 0-3,10 0-9,-10 0-4,0 0-2,10 2-6,-10-2-4,4 3 3,-1 1 2,-3-4-9,-3 13 1,-1-6 4,2 3-7,-2 4 8,0 1-2,0 0 2,0 4-4,-1 0 6,-1 4 3,2 0-3,-3-1-7,3 2 8,0 0 1,-1-1-5,-1 0 6,2-3 1,0 0-8,2-3-29,0 1-24,-2-4-28,1 2-33,2-5-36,-1-1-38,-2 2-29,4-5-31,4-1-18,-1-1-137,2-5-66,1 2-130,-6-2-98</inkml:trace>
  <inkml:trace contextRef="#ctx0" brushRef="#br0" timeOffset="58018.47">21606 3447 1648,'4'-8'30,"-2"6"30,1-3 25,-3 5 17,2-7 11,0 3 0,-2 4 1,2-4-14,-2 4-10,0 0-12,0 0-7,0 0-4,0 0-8,0 0-5,0 0-7,0 0-3,-4 21-3,4-13-3,2 1 0,0 3 3,4-1 5,0 3 3,2-1 0,4 4 5,0 2-4,-1 0 3,1-2 0,1 2 1,-2-2-3,-3-1-4,0-1-7,2 0 6,-4 0-10,-2-1-3,-2-3 9,-2 0-3,-5 1-15,2-2-27,-4 0-34,-3-2-40,-1-2-52,-2 0-72,0-4-55,-2-2-99,-1-2-134,-2-1 7,2-3-120,-1-2-102</inkml:trace>
  <inkml:trace contextRef="#ctx0" brushRef="#br0" timeOffset="58176.06">21506 3478 1655,'4'-10'26,"3"4"12,1-4 13,3 3 14,1-4 11,5 2 3,5 0-2,1 1-8,2 0-9,-1 0-6,1 3-6,1 2-19,-1-4-46,-5 6-62,2-1-57,-4 2-99,0 0-398,-2-3-130</inkml:trace>
  <inkml:trace contextRef="#ctx0" brushRef="#br0" timeOffset="58431.43">22047 3398 1688,'12'0'26,"-12"0"24,0 0 1,0 0 5,0 0 10,7 2 10,-4 2 19,-3-4 11,5 9 8,-3-1 6,2 1 1,0 3 6,3 0-6,-3 1-7,3 2-7,-3 3-19,2-1 0,-2 0-8,2-1-8,-2 0-9,1 3-5,0-2-20,-1-2-31,0 1-36,-1-1-46,0-2-51,-1 3-66,2-6-46,-4-1-70,2-4-134,3 1-29,-3-3-91,2 0-63</inkml:trace>
  <inkml:trace contextRef="#ctx0" brushRef="#br0" timeOffset="58661.83">22304 3492 1644,'2'-10'103,"-1"4"28,3 1 23,-1 1 14,-1 0 6,-2 4-6,2-8-9,-2 8-17,4-3-19,-4 3-16,0 0-6,0 0-8,8 11 7,-4-3-5,-1 3-4,2 2-5,1 2-6,-3 3-3,-1-1-2,1 1-9,-1 0-6,-2 3-20,0 1-40,-2-4-44,-3 3-46,-1 0-56,-2-4-68,3 0-59,-3-3-119,-2-4-136,-2 1 38,0-4-143,1-3-130</inkml:trace>
  <inkml:trace contextRef="#ctx0" brushRef="#br0" timeOffset="58852.14">21866 3358 1831,'-2'-11'77,"2"2"-1,2-3 3,3 2 7,3 3 9,3-3-9,5 0-9,8 3-8,4-2-8,0 3-6,5 2-3,1 1-7,-3 1-52,2-1-61,4 6-78,-7-3-78,-5 0-160,5 1-249,-2 3-130</inkml:trace>
  <inkml:trace contextRef="#ctx0" brushRef="#br0" timeOffset="59204.72">22759 3410 1861,'5'2'81,"-5"-2"15,0 0 17,5 4 13,-5-4 2,6 1-2,-6-1-5,12 4-5,-3 0-5,6 3 0,-3 3 2,8 5-9,-1-1-8,4 7-1,0 0 0,-1 0-7,-4 1-8,3 2-3,-5-4-7,-4 1-4,-2-1-3,0-2-3,-4-3-4,-2 0-5,-2-1 0,-2-4-1,-2-3-2,2 0-9,-4-2 3,4-5-10,-9 0-2,9 0-1,0 0-4,-11-14-2,8 6-1,2-3-6,-1 0-1,2-3 1,3-1-8,2-2-22,0-1-34,8-4-27,-1 1-29,3 0-34,-2 4-42,4-2-50,1 5-34,0-1-55,-1 4-110,-3 0-104,2 3 66,-2 2-128,4 1-95</inkml:trace>
  <inkml:trace contextRef="#ctx0" brushRef="#br0" timeOffset="59640.8">23486 3446 1699,'6'-1'52,"-6"1"36,7-6 29,-5 4 22,-2-5 16,0 7 3,0-9-3,-2 4-7,0-1-10,2 6-8,-7-8-17,3 4-14,-2 2-13,-4 1-8,10 1-8,-22 3-8,12 1-5,-6 2-8,2 2-3,1 1-4,0 3-3,1 1-7,1 0 0,3 2-7,-2 0 4,5 1-4,0-1-1,2 2-3,1-3-2,2-1-3,0-1-10,2-3 4,1 0-3,4-1 10,-1-2-3,2-2-8,1-2 3,0 1 0,2-6-1,-1 2 0,0-4-3,1-3 4,-2 0-3,1-3-2,1 0-2,-1-5 2,-1 3 0,0-1 8,-1 1 6,0 2 10,-2-1 5,-1 2 2,2 1-9,-1 1 3,-2 2-9,0-1-10,0 2-4,0 1 4,-4 4-9,9 0 6,-9 0-1,10 8-4,-3 0 6,0-2-1,1 6-5,0 0 6,-1 1-8,6 0 10,-5 3-20,1-4-34,2 2-42,-2 0-52,0-3-63,2 0-67,-5-3-58,-1 0-145,4-2-51,1 0 43,-2-5-135,0-1-112</inkml:trace>
  <inkml:trace contextRef="#ctx0" brushRef="#br0" timeOffset="60215.62">24179 2945 1747,'4'-14'69,"0"7"15,0 0 6,-2 0 2,3 2-1,-3 2-11,-2 3-7,0 0 11,11 11 11,-5 2 8,0 4 2,3 8 0,-3 1-1,0 8 4,2 2 0,0 3-3,-4 0-8,-3 2-1,2-1-6,-3 0-15,0-2-4,-4 0-1,2-1-12,-2-7-5,-2-2 1,4 0-16,0-6 5,-1-4-4,2 0-1,1-1-6,-2-4 7,0 0-3,0-2 1,2-4-1,0-1-8,0-6-6,0 0-1,-4 2-4,4-2-4,0 0 1,-11-14-2,5 9-3,0-2 1,-1-3-8,-3 2-1,1 2-2,-3 1-5,-6-1 1,2 2 0,-4 2 5,3 2-4,-3 2-1,0 2-2,-1-1 0,4 5 7,-3-2-9,7 2 0,-4-1 5,6 1-8,-2 1-10,2-1-2,1-1 2,4 1 2,1-2 2,3 1 5,4-2 0,-2-5 3,11 8 1,-3-3-1,3-3 3,0-1 1,1 2 0,1-2-1,2-1-4,-3 0 10,-1 3-5,1-3 2,-1 0 7,0 1 0,-3-1 3,-8 0-1,18 2 1,-10 0-2,-2 0 0,3 2 2,-3-1 3,2 3 1,-1 0-4,-1-1 7,1 3-8,-1-1 7,0 2-16,2 0-40,0-1-53,-4-1-81,2 0-94,-2 1-116,2-1-165,-2 1 29,3-2-205,-1 4-221</inkml:trace>
  <inkml:trace contextRef="#ctx0" brushRef="#br0" timeOffset="60381.68">25083 3905 2269,'8'-4'156,"-1"0"12,-3 2 19,1-1 8,-5 3-6,6-4-22,-6 4-21,6-2-26,-6 2-69,6-2-88,-6 2-113,3-2-113,-3 2-189,0 0-69,0 0 55,0 0-133,-13 10-97</inkml:trace>
  <inkml:trace contextRef="#ctx0" brushRef="#br0" timeOffset="62548.48">3985 6379 1107,'-2'-5'161,"2"5"-34,-2-6-26,2 6-7,-2-3 6,2 3 7,0 0 0,0 0-1,-4-7 2,4 7 1,0 0-2,0-5-5,0 5-4,0 0-3,0 0-1,0 0-10,0 0-7,0 0-5,0 0-14,0 0 1,0 0-12,0 0-9,0 0 4,0 0-7,-4 23 0,-1-10 5,2 0-2,-1 5-7,0-1 7,0 2-9,2 1 2,-2 0-4,3 1-1,1-1 1,1 0-1,5-2-5,-4-1-2,4 1 1,1-3 6,0-2-12,5-3 3,-1 0-2,3-3-1,-1-2-1,-1-4 0,3-2-4,-3-2 2,4-2-8,0-4 1,0 1 10,0-4-10,-1-3 2,0-3-1,-2-1-2,-1 1-1,-1-6 6,0 2-6,-1-1 3,1 0-2,-5 2 0,0-1-5,1 5 7,-3 1 2,1 0 3,0 3 1,-2 2-6,1 1 4,-2 1-4,-1-1 0,2 3-4,-1 3-2,-2 4 4,0 0 0,0 0-2,0 0 1,0 0 5,-10 23 1,10-11 6,-5 1 3,4 2-6,-1 0 2,0 3 3,4-1-2,0 1 1,-1 2-7,4-2 7,0 0-2,0-2-4,3 0-1,4-3 2,-4-1 5,5-1-5,1-6 0,2 1 3,-2-2 5,0-4-2,4 0 0,-1-4 6,0-3 11,0-1 1,-3-1 5,4-4-1,-6-2-4,2-3-2,-2-5-2,-2 4-2,-2-4-1,-3-3-6,-1 2 0,-3 4-5,-1-3-3,-1 4-2,-1 0-5,-2 1 1,0 1-4,-3 3-19,1 0-13,-3 4-22,-1 2-11,1 3-18,-1 1-17,0 0-20,-2 4-29,4 0-29,0 4-36,1 3-44,1-3-40,2 6-121,-1-2-82,5 4 51,0-1-130,3 2-79</inkml:trace>
  <inkml:trace contextRef="#ctx0" brushRef="#br0" timeOffset="63032.73">4717 6603 1519,'11'4'36,"-5"-4"35,1 3 19,-1-1 15,-6-2 12,0 0 6,16-5 15,-10 1-1,2-4 1,0 0-4,-2 0-8,3 1 0,-1-4-15,-2-3-10,1 3 3,2-3-3,-5 1-13,1 2 2,-2-1 0,1 2-4,-2 1-13,-2 1-8,0 1-2,-2 1-6,-2 1-9,-2 3-7,-3 0-3,-1 2-4,-1 4 2,0 0-10,-1-1-2,-3 5-4,2 2 2,1-2-8,1 2 1,-2 0 0,5 1-2,-1 1-1,3 0-2,2 1 3,1-2-7,3 0 7,0 0-2,5 4-1,-1-6-2,0 4-3,5 0-1,-1-2 6,3 3-3,0-2 1,-1 1-4,2 0-2,0-2 4,-2 1-2,-2 1 1,3-1-1,-6 1-2,5 0 0,-6 2 3,0-3 0,-1-2 5,-3 1-1,-3 0 11,1 0 1,-2-2 3,-5 2-1,1-2-2,-1-1 0,-3 1-1,2-3-2,-6 0-3,2-1-2,-1 0 0,-2-3-14,0-2-25,4 0-34,-2-2-32,1-3-33,-4-2-50,3-3-58,7 1-65,-2-6-120,1 0-120,6-3 26,2 1-216,2-1-221</inkml:trace>
  <inkml:trace contextRef="#ctx0" brushRef="#br0" timeOffset="63253.97">5426 6413 2020,'10'-2'67,"-10"2"20,12 0 4,-12 0 6,10-3 8,-4 3 4,-6 0-6,16-2-2,-6 0-13,2 2-8,1 0-7,1 0-6,-1 2-7,7-2-19,-7 2-29,4-2-50,-3 3-52,0-3-56,0 2-44,-2-2-41,0 5-89,-4-2-87,-2 1-198,-2-1-105</inkml:trace>
  <inkml:trace contextRef="#ctx0" brushRef="#br0" timeOffset="63420.75">5611 6566 1660,'-11'13'32,"7"-2"30,0-4 32,2 0 29,2 1 28,-2-2 13,4-3 13,0 3 16,4-2 0,0 0-6,8-3-12,-2 1-18,4-2-13,6 0-13,-1 0-16,3-2-10,0 1-48,2 1-70,0-4-67,-3 0-89,3 2-100,-3-3-166,-4 1-89,0-2 42,-1 3-181,0-4-158</inkml:trace>
  <inkml:trace contextRef="#ctx0" brushRef="#br0" timeOffset="65818.56">6506 6520 1789,'0'0'-30,"0"0"11,7 4 2,-7-4 8,2 5 12,-2-5 12,0 0 9,0 0 4,6 0-1,-6 0 0,0 0 1,7 5 1,-7-5 1,8 0 6,-8 0 2,17 2 3,-6-4 1,1 2 4,8-2 1,0 2 1,4-3-1,8 0-1,1-1 2,8 0 6,5-1 2,1 1 2,11-2-1,-4 1-3,-5 1-3,-2 0-9,-3 0 4,-2 2-5,-9-1-2,-2-2-4,-4 3-4,-3 2-3,-3-3-1,-2 3-1,-2-2 0,-3 0 2,-4 1 1,2 1-6,-4 0 0,-8 0-2,10 0-1,-10 0 0,7 1-5,-7-1 0,0 0-2,0 0 2,0 0-8,0 0 4,0 0 1,0 0-5,0 0 0,0 0 0,0 0 0,-23-8 0,19 5-1,0-3-2,-2 1-5,1-3 8,0-1 1,1 2 0,2-3-1,0-1-3,0 0 4,0-4-4,2-1 3,0-1-3,2 0 1,2-3 0,1 3-5,1-4-3,-1-3 4,7 3-2,-1 0 2,1 0 2,4 2 2,-2-1 4,7-2 1,0 1 1,2 3 1,3-1 3,-1 1 2,1 3-1,-5 2 1,2 1-2,-1 2 0,-3-1-4,-5 4 3,1 1-7,0 1 1,-1 3-2,2 0-1,-4 4 2,1 0-2,2 5-2,-2 1 3,1 1-1,-1 4 2,0 3 1,-1 3 3,-1 1 8,-2 2-3,-1 2 3,-1 0-9,-3 5-1,-2 1 10,0-2-5,-4 1-3,0-1 4,-2 0 1,-1 1 1,-1-2-2,2-2-1,-3-1-5,3-5 3,0-1 3,2-1-1,-3-2-9,3-2 5,2-1-6,-2-3 3,4 1 10,2-1 11,3-1 6,6-3 7,-1 2-2,5-4 1,3 1-2,-2-2-1,6-2-7,-1 2-1,-1-2 0,0-2-4,0 2-4,0-2-8,0 0-35,-4 0-44,0-1-36,-1 1-53,-2-3-70,-1 0-56,-2 2-118,-4-2-139,0 1 27,0 1-182,1 1-186</inkml:trace>
  <inkml:trace contextRef="#ctx0" brushRef="#br0" timeOffset="66312.84">8393 6490 1852,'9'-4'23,"-3"1"22,3-4 12,-1 2 17,0 0 17,2-5 12,-2 2 9,0 1-1,0-1 2,-1 0-10,-1 3 2,1-2 3,-3 2-10,0-1-4,0 0-18,-4 3-4,0 3-10,-6-8-9,-2 7-3,8 1-7,-22 0-5,12 1-1,-5 1-4,0 2-5,3 1-4,-3 3-1,2-1-8,0 0 4,3 0-6,-2 1-3,4 0-2,0-1 2,4 2-3,-1 1 2,2-1 1,3 3-1,0-2-3,2 1 1,4 2-1,-1-1 4,4 1-2,1 1-3,1-3 3,-1 2-6,6 1 2,-2-1-2,2 0 3,-2 0-3,2 2-2,-4-3 10,-1 0-1,0 1 11,1-1 5,-3-1 7,1 0 0,-2 1 3,-1-1 8,0-1 12,-3-1 6,-2 2 4,-4-2 2,0 0-6,-2-1 0,-3-1-1,0-2-5,-5 4-2,1-1-5,-3-3-4,0-1-5,-2 0-4,-4-3-5,4 2-2,-3-3-3,-1 0-7,4-3-28,-4 2-25,6-3-35,-3 0-36,-1-1-36,2-6-41,2 2-50,2 0-52,2-5-54,0-1-116,3 2-79,3-5 38,2 3-159,2-2-152</inkml:trace>
  <inkml:trace contextRef="#ctx0" brushRef="#br0" timeOffset="66650.98">8985 6143 1727,'-10'-3'1,"7"1"33,3 2 19,-7-5 24,7 5 18,-6-3 13,6 3 4,-5-5 4,5 5-11,0 0-9,0 0-6,16-7-6,-6 5-7,6 2 0,3-3-8,3 1-4,4 2-3,5-2-5,1 2-7,-2 0 0,0 0-10,0 0 0,0 2-12,-6-2-24,0 2-35,-4-2-44,-4 0-57,2 3-50,-5-3-34,0 0-64,-4 2-109,-3 1-55,-6-3-90,2 4-36</inkml:trace>
  <inkml:trace contextRef="#ctx0" brushRef="#br0" timeOffset="66870.74">9307 6171 1408,'-3'0'16,"3"0"24,-8 5 16,8-5 10,-7 5 32,4 0 25,2 2 25,1 0 16,-2 3-4,2 0 16,2 2-6,-2 5-1,1 1-9,2 2-3,0 0-10,1 1-11,-3 1-12,4 0-10,-1 1-10,2 0-8,0 0-10,0-3-7,-3 0-9,2-3-48,0-2-40,0 1-43,-1-6-44,-2 2-55,0 0-61,1-5-70,1-2-164,-4 1-58,-2 0 37,0-3-133,2-3-107</inkml:trace>
  <inkml:trace contextRef="#ctx0" brushRef="#br0" timeOffset="67610.66">11058 6082 1610,'0'0'11,"0"0"27,-6-3 17,6 3 8,0 0 15,0 0 7,0 0 5,0 0 0,0 0-7,0 0-5,-5-4-9,5 4-3,0 0 3,0 0-2,0 0-7,0 0-3,29 4-3,-15-4-7,-2 0-7,5 2-3,0-2 0,4 1-9,-2 1-29,-1-2-33,4 2-39,-4-2-41,0 2-50,-2-2-53,-6 2-87,2-2-103,-3 2-137,-3 2-46</inkml:trace>
  <inkml:trace contextRef="#ctx0" brushRef="#br0" timeOffset="67796.84">11124 6288 1449,'-7'7'14,"-2"2"23,3-6 13,2 2 9,0-2 17,2 1 19,2-4 8,-8 3 2,8-3 4,0 6 6,0-6 7,10 4-5,-2-4-12,4 2-11,1-2-20,7 2-3,-3-2-13,6 2-36,0-4-52,1 2-80,0 0-78,4-2-122,-4 0-155,-1 0-138,1-2-102</inkml:trace>
  <inkml:trace contextRef="#ctx0" brushRef="#br0" timeOffset="69330.88">12206 5881 1607,'0'0'-42,"0"0"18,0 0 15,0 0 21,6 3 11,-6-3 12,0 0 13,0 0 2,0 0 3,4 2 2,-4-2 1,0 0 2,0 0 2,0 0 6,0 0 4,0 0 2,0 0 2,0 0 0,0 0 1,0 0-3,0 0 1,0 0 1,0 0 1,0 0 0,0 0-4,0 0-2,0 0 3,0 0-1,0 0-4,0 0 0,0 0-2,0 0-3,6-8-16,-6 8-5,0 0 3,2-7-7,0 3-8,-2 4-5,4-6 1,-2 2-4,4-1-6,-2 1 1,2 1-1,-2-1-4,4 0 1,1 0-3,-1 1 0,1 1-2,-1-1 0,3 1-2,-1 2 3,2 0-7,-2 2 3,0 1-10,2 2 9,0 1-1,0 1-7,1 3 2,-3 3 7,-1 1 2,2 3 2,-3 1-2,-3 3-2,0 3 1,-3-2 3,1 0-4,-6 2 2,-1 2-8,-4-1 1,-2 6 4,-4-4 0,2-1-5,-5-1 4,0 0-4,0-7 4,3 0 4,-4-1-3,4-2-4,-1-2 3,0-3 9,2-2-8,-1-1-2,0-1 5,4-4 0,0 0 6,-2-2-3,12 0-1,-16-6 2,7 1 1,5-1-4,0 0 1,0-1 3,1 0-7,2 0 0,-1-1 5,2 3-3,0-1-3,2 0 2,-2 6 0,6-9-4,-2 7 2,2-1 0,-6 3 3,17 0-2,-6 0-3,0 0 3,-1 5 9,3-3 3,0 5 2,1-1 5,-1 3-8,0 1 1,0-3 3,-1 2 2,2 2-8,-2-2 0,0 1 2,-1-1 2,0-2-19,-1 3-29,1 0-31,-6-2-38,2-2-51,2-1-60,-2 1-60,0-2-116,0-1-135,-1 1 42,1-4-170,-7 0-146</inkml:trace>
  <inkml:trace contextRef="#ctx0" brushRef="#br0" timeOffset="69564.99">12688 6184 1821,'1'-8'79,"3"3"20,-2-2 5,0 3 4,0-2 8,-1 3-11,-1 3-4,3-6-11,-3 6-10,0 0 10,0 0 4,10 12-6,-8-5-8,2 0 0,-1 6-5,0-4-4,1 6-6,-3 0-9,2 1-1,-1-1-5,0 2-6,0-1 0,-2-1-23,1 0-26,-1-2-30,-1 0-42,1-1-49,-2-1-48,4-1-43,-4-2-65,2-3-112,0-1-73,0-1-159,0-3-123</inkml:trace>
  <inkml:trace contextRef="#ctx0" brushRef="#br0" timeOffset="69794.2">12849 6232 1620,'9'-16'16,"-5"3"31,0 1 28,0 2 23,1 0 25,-3 3 16,0 0 6,0-1-9,0 2-11,0 1-9,0 0-13,2 2-11,-4 3-2,0 0 7,0 0-5,0 0-1,14 13 2,-10-3 1,-2-1-4,2 5-2,0 1-7,-2 0-8,0 2-5,2 2-11,-4 0 1,2 0-4,-2-2-28,0 3-28,0-1-38,-2-2-42,-4-2-56,2 1-63,0-4-57,-6-2-86,0 0-143,2-5 1,-2 2-177,-1-4-159</inkml:trace>
  <inkml:trace contextRef="#ctx0" brushRef="#br0" timeOffset="70011.54">12495 6016 1908,'-4'-14'44,"0"4"18,0 3 31,4-3 12,-2 3 4,4 0 0,2-1-12,0 1-5,6-2-8,4 1-9,2 5-6,4-3-14,1 3 2,7 1-6,-2 0-5,6 4-29,-2-2-47,-1 2-55,3 1-64,-2 1-64,1 1-165,-3 2-105,2-1-107,-3 1-91</inkml:trace>
  <inkml:trace contextRef="#ctx0" brushRef="#br0" timeOffset="70278.02">13578 6208 1798,'5'-2'104,"-5"2"17,0 0 17,5-3 16,-5 3 11,0 0 2,4-6 3,-4 6-17,0 0-20,0 0-9,0 0-19,0 0-3,-14 13-10,5-6-11,-2 3-7,-1 4-5,-3-1-6,0 4-4,-2-1-7,1 1-4,-2 1-1,1 1-18,2 0-48,1 0-36,-2 1-53,3-3-60,-1-2-67,4-1-53,-1-3-113,3-4-110,-1 1 29,3-5-124,-1 2-105</inkml:trace>
  <inkml:trace contextRef="#ctx0" brushRef="#br0" timeOffset="70505.73">13340 6204 1736,'0'-9'64,"0"0"23,0 1 17,-2 1 14,2 2 7,0-1-7,2 0-2,-2 6-11,5-5-13,-5 5 6,0 0-5,18 5 3,-7 1-2,-1 2 0,6 3-13,-2 3-6,5 1 0,-1 0-13,4 7 1,0-4-8,2 3-7,-4-1-17,1 2-32,-1-7-39,-4 2-49,2-1-69,-2-1-61,-3-5-78,2-1-149,0-1-33,-1-3-168,3 2-143</inkml:trace>
  <inkml:trace contextRef="#ctx0" brushRef="#br0" timeOffset="70925.63">14092 6133 1888,'-2'-8'51,"0"-4"25,-1 2 26,1 3 29,0-3 7,0 3 8,0-2-3,2 2-11,-2 1-5,4 2-17,-2-5-12,4 3-11,3 1-11,2 1-2,1 0-4,1 3-14,1 1 1,3 1 1,2 1-3,-4 2-5,6 1-4,-2 3 0,0 1 0,-2 4-4,-3-2 4,-2 2 1,0 0 1,-4 2-3,-4-1-2,-2 1 1,-2-2-1,-6 3-2,-2-1 0,-2 0-2,-3 2-6,-5-4 0,2 3-3,-1-5-3,0 1-2,2 0-3,0-4-2,2-1-2,3 0-3,-2-1 0,6 0-1,-2-1-5,2-1-2,1 2-1,2-3-1,3 1 1,2-4-2,7 7 0,0-4 2,3 1-5,2-3 0,8 1 3,-1 3 1,2-4-4,2 1-5,3 2-31,3-2-30,-2-2-47,0 0-61,2-2-77,1 0-74,-2 0-139,0-3-107,2 0 69,3 0-233,3-5-224</inkml:trace>
  <inkml:trace contextRef="#ctx0" brushRef="#br0" timeOffset="71171.59">14973 6125 2026,'2'-7'27,"1"2"32,-3 0 27,0-2 31,0 0 19,0 7 15,0-8 8,0 4-9,0 4-11,-3-5-17,3 5-13,0 0-13,0 0-10,0 0-3,0 0-2,0 0-5,-17 17-8,8-6-7,4 0 0,-6 3-5,0-1-5,1 1-5,-1 3-7,-4 2-13,5-2-41,-3 0-39,1 1-43,-4-3-66,6-2-57,2 1-49,-3-4-104,2 0-133,3-2 10,2-4-157,-1-1-148</inkml:trace>
  <inkml:trace contextRef="#ctx0" brushRef="#br0" timeOffset="71410.03">14778 6147 1754,'0'-9'37,"-2"1"32,2 1 14,-2 0 21,2 2 9,-2-1 3,2 0-8,0 6-12,2-5-1,-2 5 5,0 0 14,14 2 5,-5 3 0,2 3 0,0-1-5,-2 5-7,10 2-5,-5-2-10,3 2-9,0 2-2,0 0-12,-3 0-4,4 0-7,-4-2-36,3 1-37,-4 1-50,0-5-56,-3 1-72,3-1-65,-4-1-107,-1-5-154,0-1 26,3 0-157,-2-2-146</inkml:trace>
  <inkml:trace contextRef="#ctx0" brushRef="#br0" timeOffset="71663.83">15314 6108 1875,'-2'-9'78,"0"4"32,0-3 19,2 3 16,-2 1 13,2 4-1,0-7-6,0 7-8,0-8-18,0 8-16,0 0-12,0 0-3,0 0 4,0 0 6,0 0-4,14 19-4,-10-12-8,0 4 0,4 1-10,-2 2-5,-2 1-8,0-1-4,2 3-2,-4-4-9,3 3-31,-3 0-36,4 0-38,-4-6-59,-2 2-75,5 0-81,-5-3-102,4-4-180,0 2 35,-2-4-253,3 2-260</inkml:trace>
  <inkml:trace contextRef="#ctx0" brushRef="#br0" timeOffset="72132.09">15587 6041 2151,'0'-10'37,"0"3"33,0 1 28,0-3 20,-2 4 11,2 0 7,0 5-9,-2-7-10,2 7-14,0-7-9,0 7-14,0 0 5,0 0 6,0 0-3,0 0 0,0 0 4,-2 17-2,4-10-1,-4 4-3,2-2 0,0 3-4,-2 0-2,2 1-4,0 0-3,0 4-3,-2-2-3,0 2-5,2 0-5,0 0-4,2 2-4,0-1-2,0-1-3,2 1-3,0-3-2,5 2-2,-2-5-2,1 2 0,0-2 1,2-1-1,1-4-2,0-1-1,2 0 1,-1-4-2,-1-2-3,2-2-2,-1-4 0,2-1-3,-2-3-2,-1-4-2,-1 1-2,1-5-1,-3-3-1,-4-1-3,1-2-3,-5 1-1,-2-2-2,-3 2-1,-3-2-5,-1 3 0,-5 1-5,-1 2-12,-3 2-8,-2 0-10,0 2-14,-1 4-18,-3 2-24,6 3-16,-4 3-18,0 1-20,5 2-22,-1 2-25,0-1-31,4 5-36,4-1-32,0-1-58,5 2-126,1 1-44,2-2 35,4 0-131,2 0-114</inkml:trace>
  <inkml:trace contextRef="#ctx0" brushRef="#br0" timeOffset="72627.03">15950 5575 1720,'-7'-11'13,"0"0"28,3 0 27,0 1 23,0 1 13,2 2 8,2 0-9,-2-1-4,4 3-14,0-1-7,2 0-7,2 3-10,3-1-7,1 4-3,3 0-6,2 0-3,5 4-3,-4 1 2,4 3-4,0-1-4,-4 5-2,5-2-2,-7 0-2,-1 0-1,-2 1 3,-5 1 0,-1 1 3,-2-1-3,-1 0-4,-4-1-2,-1 0-3,0 0 2,-1-1-4,-2 2-2,2-3 0,-1-1-5,-3-1 2,5 1-5,-1-1 2,1 0-6,0 1-3,1-1 5,0 0-2,2 3 2,0-1-5,2 0 2,2 2 7,2-1 7,2 4 8,4-1 1,0 3 11,1 1 2,-1 0 6,3-2 2,-2 2-1,-3 1 4,1-5-2,-4 1 11,-1 1-1,-2-2 9,-2 0-3,-4-2-4,-5 0-7,0 4-3,-7-4-4,-2 0-10,-6-2-48,-3 1-47,-2-1-71,-5 1-84,4-4-94,-8 2-184,-2-1-59,-5-1 50,3-1-194,-4 4-189</inkml:trace>
  <inkml:trace contextRef="#ctx0" brushRef="#br0" timeOffset="73468.63">12093 7082 1791,'0'0'-63,"-6"-5"21,4 2 0,2 3 14,-8-7 23,5 6 15,3 1 7,0 0 8,-10-5-2,10 5 7,-6-2 1,6 2 7,-3-3 3,3 3 11,0 0 5,0 0 4,-8-2 6,8 2 3,0 0 9,0 0 13,0 0 5,0 0 6,0 0-4,23 0 3,-11 0-2,3 0-3,5 0-3,4 2-2,11-2 7,3 0-5,10 1 3,17-1 2,27 0 1,12 0-1,9 0-2,11 0-4,7 0-5,14-1-3,5-3-7,6 0-6,7-4-3,43-4-10,0-5-5,-8 1-7,-34 0 0,-4 2 2,-3-3 4,-9 1 1,-3-1 3,-8 2 2,-5-1 0,-12 1 0,-3 2-1,-14-2 3,-8 1-3,-10 2 2,-21 1 2,-14 4-7,-10-1-3,-1 5 0,-10-4-7,1 5-4,-7-4-6,-1 4-4,-1-1-6,-4 1-3,0-1-4,-4 3-2,-1 0 2,1 1-17,-3-1-15,-1 4-10,2-1-9,-3-2-7,-1 3-9,1-1-7,-1-1-9,-2 3-9,2-3-11,-4-2-7,5 3 2,-5 1-19,-3-4-12,7 2-15,-7-2-29,0 0-31,0 0-38,0 0-39,0 0-50,0 0-122,-29-9-91,15 7 40,-1-4-154,-3 2-145</inkml:trace>
  <inkml:trace contextRef="#ctx0" brushRef="#br0" timeOffset="74212.38">12913 7735 1833,'6'-13'6,"0"4"12,3-1 16,-5 1 21,-1 0 12,1 1 14,0-2 11,-2 3 5,0-1-3,0-1-7,-4 1-8,0-2-5,-2 3-6,-3 0-8,-3 0-5,-1 2-1,-1-1 1,-6 2-5,4 0-5,-3 1-5,2 3-6,-4 0-12,3 1-2,0 1 0,1 0-6,0 4 2,0-3-5,3 4-2,-1-2 1,1 3 1,7 0-3,0 1 4,4 1-2,2 1 1,4 2 2,5-1 1,5 3-2,4 0 3,5 3 3,3-1-5,1 0 4,2 3-5,-1-4 5,1 1 0,-2 2 0,-5-2 2,3 1 3,-10-1-1,3 0 7,-7-3 8,-3 2 4,0-1 4,-7 0 4,-4 1-4,-6-1 3,1-2-7,-8 3 2,-4-3-7,0-1-6,-2-3 1,-2-1-2,1-1-1,2-3-3,0-1-3,3-3-1,-2 0-2,4-7 0,1 1-2,2-3-8,2-2 2,4-2-2,2-4 1,4 1-6,4-3 6,2-4-7,4 2-1,6-1-4,-2 0 1,6 1-10,1 0-9,5 0-10,-2 4-22,2 2-22,0-1-39,-1 3-38,0 2-46,1 1-39,-2 0-41,2 2-88,0 1-91,-1 2-9,3 1-112,0 0-79</inkml:trace>
  <inkml:trace contextRef="#ctx0" brushRef="#br0" timeOffset="74453.62">13732 7702 1592,'6'0'64,"0"-2"40,-6 2 30,14-2 12,-14 2 12,10-2 14,-6 0 6,-4 2 2,0 0-4,10 0-13,-10 0-16,0 0-16,0 0-10,0 0-9,-18 12-13,8-3-6,-1-2-7,-2 6-10,-4-1-6,1 4-6,-2 2-7,2-2-6,0 1-3,-1 0-8,1 2 1,-2 1-33,4-4-40,-1 4-46,0-3-50,0-2-61,1-2-56,5-2-42,-4-1-107,3-2-121,2-5 22,1 3-170,-2-4-160</inkml:trace>
  <inkml:trace contextRef="#ctx0" brushRef="#br0" timeOffset="74690.6">13442 7747 1833,'0'-11'49,"0"3"26,0 0 11,0 3 13,0 5 11,0-8 3,2 4 0,-2 4 5,0 0 3,11 0 5,-11 0 14,21 8 4,-6-2-9,1 2-4,4 3-4,1 0-13,3 3-6,0 3-8,2 0-3,1 0-6,-2 2-11,2-1-7,0 1-5,-4-2-26,-2-3-55,-1 2-57,-4-4-96,4 3-105,-8-6-120,1 0-171,-3-5 37,2 2-256,-4-2-269</inkml:trace>
  <inkml:trace contextRef="#ctx0" brushRef="#br0" timeOffset="75472.6">14352 7657 2174,'-2'-7'33,"0"3"18,0-2 25,0 1 26,0 1 16,2-2 4,0 6-3,-4-9 13,4 4 4,0 5 2,-2-5 3,2 5-11,-2-4-9,2 4-12,0 0-17,0 0-12,0 0-5,0 0-2,0 0 5,-2 23 2,2-5 0,-2 0-1,4 3-3,-2 0-3,0 3-4,0 2-6,2-1-6,-2 1-5,0-3-10,2 3 3,-2-2-6,2-2-3,-2-2-4,2-1-29,0-3-34,-2 0-35,2 0-39,-2-5-39,2 0-49,0-4-50,0 1-65,2-2-82,2-3-128,-2-3-27,-4 0-266,12-4-297</inkml:trace>
  <inkml:trace contextRef="#ctx0" brushRef="#br0" timeOffset="75948.61">14617 7700 2105,'0'-10'4,"2"2"30,-2 0 29,2 3 24,-2-3 19,3 4 18,-3-1 3,2-1 0,-2 6 0,1-7-7,-1 7-10,3-6-11,-3 6-12,0 0-8,0 0 12,0 0 8,0 0 2,-4 17 1,2-10-5,-3 5-2,1 0-6,2-1-5,-3 4-6,4 0-3,-3 3-4,1-1-2,0 1-2,2 2-6,1 1 0,0-1-7,0 0-1,0 1-5,4-2 2,1 0-6,1 2 0,0-3-4,3 0-3,2-1 1,1-3 1,0-2-1,2-2-1,0-3-2,1 1-1,0-3-5,2-1 0,-3-4-3,0-2-1,0-2-2,1-2-2,0-3-3,-2-4-3,-3-2 0,-3-3-3,2-3-2,-5-4-1,-2 0 0,-2-4-5,-4 3-6,-7-6-8,1 1-5,-6 2-10,-3 2-9,-2 3-8,-5 3-6,-1 0-11,-3 7-10,0 0-15,-2 2-13,5 5-21,2 3-14,0 2-17,2 2-17,3 2-20,-1 0-30,6 1-28,1 3-19,3 2-21,2-2-54,7-1-105,2-1-39,0-4-188,8 10-165</inkml:trace>
  <inkml:trace contextRef="#ctx0" brushRef="#br0" timeOffset="76457.57">15109 7399 1964,'0'-10'47,"0"3"29,0-1 26,0 0 12,2 3 7,0-3 1,0 2-9,3-1-4,-1 1-13,2 0-7,2 1-10,0 1-8,4-2-8,-1 4 0,3-1-3,-2 3-7,3-1-6,-2 2-2,1-1-9,-1 5-5,-3-3-2,4 2 2,-6 0-11,0 0-6,1 1 4,-2 1-3,-5 1 1,-2-1 0,0 1 1,-4-1-6,-1 1 1,1 0-3,-2-2 0,-3 1 3,3 0-6,-3-1 1,3-1 1,2 2-2,-2-2 8,0-1-7,0 0-5,2 1 10,0-1-7,4-3-6,-9 5 1,8-2 2,1-3-6,-4 6 3,4-6-2,0 0-1,5 9 4,0-5 0,0 0 2,4 2-1,-1-3 6,0 3 5,0 2 5,-2-1 7,3 0 20,-5 1 4,4 4 10,-1-5 8,-2 3 6,-1-2 6,0 0 11,-2 1 1,-4 1 4,0-3-3,0 2-11,-7-1-5,-1-3-7,-3 3-8,-2-4-26,-1-1-55,-2 4-58,-1-7-77,-2 2-93,2-4-117,-3-2-228,2 1 12,-2-2 74,3 2-288,0-5-285</inkml:trace>
  <inkml:trace contextRef="#ctx0" brushRef="#br0" timeOffset="77216.01">16902 6481 2063,'-2'5'-48,"2"-5"23,-2 5 19,2-5 23,0 0 24,0 7 23,0-7 19,0 0 8,-2 4 5,2-4 3,0 0-1,15 1 2,-7-1-10,-8 0-6,24-1-2,-12 1-12,4-2-6,0 2-1,3-2-7,0 2-9,0-2-3,3 2-5,-2 2-30,0-4-41,-1 4-56,0-4-61,-2 4-55,-3-2-61,-1 0-127,-2 0-65,-5 4-133,0-1-90</inkml:trace>
  <inkml:trace contextRef="#ctx0" brushRef="#br0" timeOffset="77413.01">17050 6724 1709,'-6'8'46,"2"-2"13,0-2 12,-3-1 22,4 1 20,3-4 9,-7 5 2,7-5 4,-4 7-8,4-7-9,0 3-2,0-3-7,0 0-11,19 0-13,-7 0-2,1 0-7,4-2-20,0 1-38,0-1-66,2-3-73,2 2-83,4-3-166,-1-1-127,-1 1 72,5-2-104,0 0-38</inkml:trace>
  <inkml:trace contextRef="#ctx0" brushRef="#br0" timeOffset="78342.46">18374 6322 1417,'-4'-5'22,"-1"-1"18,2 2 17,0-1 20,-1 0 21,-2 0 18,4 1 15,-3 0 0,2 0 1,3 4-13,-10-3-8,10 3-12,-4-4-4,4 4-14,0 0 2,-18 7 1,9 3-2,-2 2-2,-2 3 6,3 4 3,-2 3-1,-2 5 1,2 1-4,-1 4-7,3-1-3,1 4-6,3-1-5,-1 0-9,5-3 2,2-1-8,0 1-5,4-3-6,3 0-1,1-4 0,3-1-5,2-2 0,1-4-1,6-2 4,-2-3 6,2-6 3,1-2 2,1-4-3,0-4-3,1-4 3,3-2-6,-2-3-6,0-4-1,0-3-5,-3-6-5,1-2-1,-6-1-1,-2-3-1,0-1-2,-4 1-3,-4-1 2,-3 3-5,-3 1-1,-3 3-3,0 1-1,-6-1-6,-3 6 5,-5 1-6,0 2 4,-5 2-5,-1 3 1,-1 3-4,0 1-3,-4 6-13,5 0-13,-3 4-10,0 2-13,4 2-17,-3 3-12,5 1-10,-2 3-19,4 1-23,1-1-31,4 3-36,4 1-47,3-3-60,2 1-154,4-1-30,2-1 46,2 1-118,5-1-70</inkml:trace>
  <inkml:trace contextRef="#ctx0" brushRef="#br0" timeOffset="78542.42">18796 6603 1590,'6'-8'113,"-2"3"21,0-2 13,-2 2 11,2-1 12,-2 0-12,4-1 0,-4 1-11,0 2-17,0-1-5,-2-2-19,4 4-13,-4 3-33,4-5-37,-4 5-46,4-7-55,0 5-50,-4 2-54,11-2-57,-7 1-116,3 1-111,-1-2-160,-6 2-125</inkml:trace>
  <inkml:trace contextRef="#ctx0" brushRef="#br0" timeOffset="78914.71">19192 6391 1807,'2'-9'34,"0"-1"23,0 3 28,-2-1 15,2 1 15,-4 0 12,2 0 4,0-1-12,-2 2-6,2 1-6,-4 0-7,4 5-8,-7-8-7,3 8-4,4 0-12,-11-2-6,11 2-5,0 0-10,-12 5-3,9-1-1,1 2-8,0-1-1,2 5 0,2-3 6,3 4 5,1 2 12,5 2-4,2 0 6,1 0-4,6 2-1,-4 0 3,8 2-3,-3 3-1,-1-5 0,0 0-5,-3 0-1,-1 0-2,0 0 0,-2-2-1,0 1-1,-4-3 1,0 0 6,-4 0 6,-1 2-2,-3-5-1,-4 0-8,-3 1-2,-3-1-3,-2-1-5,-3-3-4,-4 1-27,0 0-40,-2-3-47,-2-3-49,-3-1-46,-1-1-49,2-2-62,-2-3-61,-1-1-127,0-2-78,1-1 42,1-3-199,6 1-205</inkml:trace>
  <inkml:trace contextRef="#ctx0" brushRef="#br0" timeOffset="79106.7">19085 6353 2026,'5'-6'66,"-3"0"9,5-1 14,-3 1 15,4-1 9,2-2 1,4 1-2,-2 4-14,6-4-4,5 0-9,-1 2-5,3 1-14,2-1-1,0 2-13,0 1-4,3 1-39,-4 0-56,-3-2-61,0 4-62,-1-3-69,1 0-171,-5 2-81,0 1-132,-4 0-121</inkml:trace>
  <inkml:trace contextRef="#ctx0" brushRef="#br0" timeOffset="79403.36">19772 6277 1730,'-6'-2'106,"6"2"28,0 0 11,0 0 15,-9-4-1,9 4 17,0 0 0,0 0-8,0 0-12,0 0-13,0 0-21,0 0-2,0 0 9,-4 13 4,4-2-5,2-2-1,0 8-4,0-2-9,0 4-5,1 0-11,-1 0-6,0 1-11,0 2-7,0-1-6,-2-1-6,2 0-13,-2 1-44,0-2-41,0-2-48,2 0-38,-2-4-47,-2 1-52,2-4-50,2 1-48,0-4-124,0-3-112,0 2 36,0-3-212,-2-3-222</inkml:trace>
  <inkml:trace contextRef="#ctx0" brushRef="#br0" timeOffset="79653.59">19960 6341 2112,'2'-9'54,"-2"-1"40,2 3 22,-2 1 14,2 1 8,-2-2 13,0 7-16,2-7-8,-2 7-11,0-8-18,0 8-2,0 0 9,0 0-1,0 0-1,10 22-1,-9-9-1,2 2-4,-1 3-7,0 0-4,0 1-9,0 2-8,-2-1-3,2 2-5,-2-1-6,-2-1-9,2 2-42,-2-1-38,0-2-43,0 0-48,-4-4-59,1 2-68,-2-3-56,1-3-130,-2 0-109,-1-5 38,1 1-192,0-2-193</inkml:trace>
  <inkml:trace contextRef="#ctx0" brushRef="#br0" timeOffset="79882.59">19511 6217 1879,'-2'-11'56,"2"0"22,-3 2 14,6-1 15,1 2 6,-1-1-4,10-1-2,-3 3-9,5-3-7,4 1-10,5 2-7,5 0-9,0 1-6,1 2-4,2 1-8,2 1-9,-3 2-32,-1-2-50,0 2-48,-4 2-51,3 1-52,-8-1-108,-1 0-167,0 2-179,-2 2-146</inkml:trace>
  <inkml:trace contextRef="#ctx0" brushRef="#br0" timeOffset="80316.75">20489 6249 1802,'0'0'33,"14"0"21,-7-3 17,-7 3 24,14-4 18,-7 3 9,2-4 12,0 3-15,2 0-2,-1 2-3,3 0-13,0 0-3,-1 2-7,1 0-2,2 4-3,0 1-8,-1 2-4,4 4-4,-2 0 2,-1 5-4,0-1 3,-2 2-6,1 1-4,-2 0-2,-4 1 2,0 0-4,-2-4-1,-2 0-7,1 0 1,-3-4 4,-1 1 4,-1-3 1,3-2-1,-6-1-5,2 0-1,1-5-6,-4 2-5,4-5-6,0 0 0,0 0-3,-11-10-4,9 2-4,2-1-3,-3-3-2,6-3-1,-1 1 0,0-6-5,4-1-1,2-1-3,2-2-10,2 2-19,-1 0-31,3 1-36,-1 3-32,0 1-32,-3 3-41,4 2-48,-2 3-37,1 2-29,-5 1-69,2 1-103,2 3-28,0 2-179,5 0-178</inkml:trace>
  <inkml:trace contextRef="#ctx0" brushRef="#br0" timeOffset="80782.39">21241 6300 1802,'0'0'25,"12"2"30,-12-2 24,8-5 15,-8 5 16,4-2 6,-4 2 7,0 0 2,2-8 2,-2 8-3,-4-9-10,0 4-10,-2 1-1,-2-2-8,0 3 3,-2-1-9,-4-3-2,-2 7-6,1-3-10,-4 2-1,-1 2-14,0 2-1,-1 0-4,2 1-8,-5 3-5,1 3-5,2-1 0,0 4-3,3 1-3,2-1 1,1 3-3,2-1-8,1 2 1,3-3 1,3-2-6,2 3 4,2-5-3,0 2-8,2-3 5,2-1 2,1-1-6,4-1 0,-1-2 3,1-2-1,1-2-2,-8 0 1,15-3-4,-6-2 0,-1 0-1,0-3 5,1 1 4,2-3-1,-3-1-3,0-1 6,1 3-3,-2-3 5,3 3 4,-3 1 3,-1 3 0,0-3-8,-2 1 1,2 4-5,-2-3-3,1 3-6,-5 3-2,9 0 3,-9 0 3,8 5-2,-4-1 2,0 2 0,3 1 1,-1 3 0,-1 2 4,3-1-2,-2 0-2,0 1 1,1 0 0,-1 1-15,0-2-29,4-2-30,-2 4-44,0-4-50,-3-2-62,5 3-70,-2-7-95,1 1-178,4-2 32,-1 0-215,10-2-240</inkml:trace>
  <inkml:trace contextRef="#ctx0" brushRef="#br0" timeOffset="81380.57">21900 5966 2093,'-2'-15'35,"0"3"28,0 2 27,0 3 17,0 2 4,-1-1 5,3 6-10,-2-8-18,2 8 3,0 0 9,0 0 5,-4 15 4,2-4-6,2 6 0,0 1 3,0 3 1,0 6 3,2 3-4,-2 3-1,2 5-3,-2-2-5,0 3-5,-2 2-8,2-4-6,-2-6-7,-1 2-7,2-3-7,-1-3-4,0-1-5,0-4-3,-1-5-2,1 0 0,2-2 0,-2-3-6,0-3-4,0-3-5,-3-2-4,1-2 2,4-2-6,0 0-2,-24-10 0,12 3-3,0-3-4,-5 1 0,-3-3-5,1 0-4,-2 3 2,-2 0-3,-2 3 0,0-2-1,1 7-1,1-2-1,-1 2 1,4 2-2,-4 2 0,5 1-1,-3 1 1,8 3 0,-3-1 2,2 1 0,5-1 0,-1 4-1,4-4 4,3 0-1,1 1 4,3-2-2,3-1 1,3 1 0,1-1-3,2-1 2,3-2-2,1 0 1,0 1-1,4-3 1,-1 0-1,4 0 0,-4-3-1,3 1 0,-2 0-1,0 2 1,-1-2-1,-2 2-3,-4-2 2,4 2-2,-4 2 4,0 0 5,1 0 4,-2 0 1,1 1 1,-1 4 1,-3-1 2,1-1-1,0 3 1,1-2 2,-3 1-5,2 0 0,-1 1-4,0-1-46,1 2-43,2-1-40,-4-3-59,2 1-73,4 1-79,-3-3-117,0 0-167,-2-1 44,5-1-313,-2 0-369</inkml:trace>
  <inkml:trace contextRef="#ctx0" brushRef="#br0" timeOffset="81588.69">22377 6545 2646,'0'0'108,"-2"-9"19,2 9 36,0-7 30,0 7 30,0-5 4,0 5-16,2-6-22,-2 6-20,0 0-17,4-3-16,-4 3-15,0 0-63,0 0-84,21 5-85,-15-3-102,4 0-121,0 3-191,0-2-81,-5-1 74,-1 1-276,-4-3-296</inkml:trace>
  <inkml:trace contextRef="#ctx0" brushRef="#br0" timeOffset="112137.77">1765 8772 655,'0'-5'173,"0"-1"-39,2 1-11,-2 5-3,0-10-7,3 4 0,-3 0-4,0 0-4,-3 2 1,3-5 3,0 4 0,0 5 2,-2-10 4,2 5-6,0 5-3,-2-9-4,2 4 2,0 5-6,-3-8-6,3 8-2,-3-6-7,3 6-3,0-6-8,0 6-10,0 0-2,-3-3-13,3 3-4,0 0 3,-10 23-14,6-9 1,-2 4 8,1 8-4,1 2-1,-4 6-1,5 4-6,-1 2 3,1 0-7,3 2-1,0 0-8,3-1 5,-1 1-4,2-3 0,2-2 0,4 0 0,-2-3-3,-1-3-8,6-2-13,-1-5-15,0-2-25,1-2-36,-1-5-36,4-4-39,0-2-38,1-2-27,2-6-40,-2-2-65,3-6-77,-4 0-271,2-4-171</inkml:trace>
  <inkml:trace contextRef="#ctx0" brushRef="#br0" timeOffset="112534.23">2076 9077 1710,'-2'-21'-62,"-3"6"27,2 1 41,-2 1 19,1 4 24,-2-4 18,2 2 10,-2 0 13,2 4 5,-5-1-1,6 0-4,-4 1-5,4 2-9,-1 1-6,4 4-2,-11 0-4,11 0-2,-13 9 0,7-2 0,0 5 3,-1 3-2,3 3 0,-2 2-2,4 4-7,-2 0 2,4 2-5,0 2-6,4-2 2,0 1-7,2-1-2,3-1-3,-1-2-4,3-3-1,2-3-5,1 1-4,4-7 5,-4-1-3,2-6 1,3-1-6,-1-3-1,1-3-2,-2-5 3,0-3-2,0-5-8,-2-1 3,-3-3-2,-1-3-1,-4-2 0,-3-2-2,0 0-1,-6 1-5,-2-1 6,0 4-3,-6 3-2,-2 0-1,-1 5-2,-3 2-2,0 3 4,2 5-2,-3 0-3,2 3-6,0 4-13,0 3-15,2 0-18,1 3-23,2 1-29,-3 0-26,8 3-26,3 0-25,2-1-19,2-1-32,2-3-86,3 1-94,4 2-163,-1-5-81</inkml:trace>
  <inkml:trace contextRef="#ctx0" brushRef="#br0" timeOffset="113183.51">2449 9007 1606,'4'-8'10,"-2"2"32,0-1 19,0 2 22,1 0 19,-3-1 12,2 2 5,0-1 0,-2 5-6,0-6-7,0 6-10,2-6-8,-2 6-10,0-5-11,0 5-5,0 0-13,0 0-3,0 0-2,0 0-1,2 17 0,-2-5 5,0 5 1,2 0-5,-2 2-3,3-1 2,-1 3-5,1 4-5,2-1-1,-1-2-7,1 2 2,1-4-5,0-3 1,0 1-2,1-3-1,2-1-1,-3-2-4,4 0 5,-1-7-4,-3 0-2,5-2 0,-1-3 1,1-3-8,-2 1 1,4-6 0,-5-2 6,1-1 0,-2-4 1,2-2-2,-2 1-5,-3-3-2,0-1 4,0 2-8,-2 1 5,0-1 5,-1 1-3,3 2 10,-2 0 8,-2 4-2,0 1-4,2 0 4,-2 0-11,0 3-4,0 0 3,2 1-8,-2 6-5,0 0 6,0 0-5,0 0 6,0 0-1,0 27-3,0-17-3,1 7 8,2-1-3,-1 4 0,2-3-6,0 2 7,1 0 1,0-3-1,1 4-2,0-5 4,2 0-9,0-2 8,4-3 1,-2 0 5,3-4-4,-3-3 1,3-1 2,0-4-3,-1-3 2,2-3 1,-2 1-1,-2-7 0,3-3 6,-4-2 9,-1-3-7,-3-4 6,-1-1-4,-4 2-2,0-4-3,-4 2-2,-1 0 1,-1 2-5,-3 4 0,1 0 2,-1 4-9,-1 5-1,0-2-4,-2 4-13,2 3-24,0 0-29,-1 6-23,2 2-30,-1 2-31,1 1-39,5 1-36,0 3-45,0-1-76,2 1-140,2-1-13,2 4-125,2-2-123</inkml:trace>
  <inkml:trace contextRef="#ctx0" brushRef="#br0" timeOffset="113519.48">3658 8978 1778,'0'-8'30,"0"-1"33,-3 1 21,2 1 22,-3-4 22,-1 4 15,1-1 3,4 3-1,-4-3-8,1 4-23,2-1-5,1 5-19,-2-8-11,2 8-9,0 0-7,0 0-5,0 17 1,0-1 9,2 3-7,-2 7 1,1 3 1,4 3-1,-5 7-2,2 3-3,0 1-2,0 1-4,1 2-9,1-3 1,-2 2-4,-1-4-8,4-2-26,-1-2-31,-2-6-24,1-2-28,1-5-35,-4-3-38,2-1-34,3-1-29,-3-6-32,1-4-33,2-4-71,-1 0-65,0-5-263,-4 0-174</inkml:trace>
  <inkml:trace contextRef="#ctx0" brushRef="#br0" timeOffset="113814.55">3611 8995 1856,'-14'-22'-12,"4"2"27,-3 2 27,6 6 27,-1 0 20,1 4 6,3-3 1,0 4-9,4-1-11,0 0-6,8-1-8,3-1-7,3 3-7,6-1-3,-2 2-4,6 1-3,-1 3-6,0 0-1,1 2-3,4 4-5,-7-2 1,4 5 2,-3 4 3,1 2 6,-4 2 9,-4-1 2,-3 3 10,-2 3-1,-4-3-2,-4 2-1,-9 0-2,2 4-1,-3-2-4,-6 1-7,-4 2 0,3-6-4,-1 2-7,-4-5-20,6-2-20,1-2-29,-2-1-48,5-5-65,3 0-61,5-5-47,2 0-97,0 0-99,13-13-220,1 6-174</inkml:trace>
  <inkml:trace contextRef="#ctx0" brushRef="#br0" timeOffset="114953.61">4207 8983 1815,'8'-2'22,"-1"-5"22,-3 1 24,-3 1 22,2-3 16,-3 0 11,-3 3 4,2-2 4,-1-1-16,-3 0-6,-1-1-8,0-1-2,0 2-1,-1 1-6,-4-1-8,3 0-9,-2 4-8,1-1-5,-2 2-8,-1 3-1,-3 0-9,4 3-5,-6 2-2,5 4-4,-4 0-4,4 2 0,2 2-1,-1 0-4,3 2 0,3 3 1,-1-1-1,6-1-6,0-1 3,2 0 0,2-2 0,5 1-6,-1-4-2,1-1 2,3 0-4,0-5-7,2 0-4,-2-1-1,1-3-6,0-3 6,4-1 1,-3-3-2,0-1 1,0-3 6,-2-2-2,2-1-1,-6-1 2,0-2-1,0 1 8,1-1 14,-2 4 6,-3 0 17,3 0 18,-5 2-5,2 2 2,0 0-9,-2 1-5,2 2-6,-2-1-8,0 1-4,0 1-3,5 5 2,-7 0-5,13 5-4,-7-2 0,2 7-3,3 0 0,-2 1 2,1 3-1,1 3 1,1-2 0,2 4-4,-2-2 3,-2 0-2,1 0 0,0-2-2,-1-1 2,1-1 0,-3-2-1,2 1-1,0-4-1,0 1 4,0-4 0,1 0-1,0-3 0,-1-2 1,3-2 0,-1-3-1,2-4 1,0-2-3,-1-4-3,2-5 1,0 0-2,-1-7-10,0 0 0,-4 4-3,-2-1 3,0-1-1,-1 2-2,-2 0 1,-1 4 6,-3 0-6,-1 2 5,0 2-3,0 0 4,0 4 4,0-4 1,-1 6 0,1 1-2,0-3-9,0 4 3,0 1-4,0 6 2,0-5 5,0 5-2,0 0-1,0 0 3,12 11-3,-5-4 1,1 4 4,2-3 1,4 6-4,0-1 3,1 4 0,2-2 1,-2 3 0,-1 1 1,4-3-1,-6 4 3,3 1-2,-2-3-1,-1-1 0,-1 3 5,0-1-5,-3-4 4,-2 1-2,1-3 5,-1-2 1,-2 2 0,0-4 4,-2-1-1,0 1 0,-2-2 1,0-2-1,0-5-3,-2 6 1,2-6 0,0 0-3,0 0-2,0 0-1,2-20-2,1 10 2,4-4-5,-2-3 0,4-1 0,4-4 0,0 1-3,1-3-2,3-1-3,3 2 1,-2-2 2,0 2 0,-4 5 0,0-2 1,-1 1 0,1 3 2,-4 1 5,-2 2-1,-3 2-2,3 0-4,-3 1-4,-3 0 2,-2 2 2,-2 3-2,0-3-5,-3 4 1,5 4 5,-11-3-1,11 3-4,-8 0 2,8 0-3,-8 6 2,4-3 4,4-3 0,-2 11-1,4-4 6,0 1-2,2-1-2,0 0 3,4 3 1,-1-1 0,6 1 2,-3 2-1,1-4-1,1 3 0,-1 0 0,2-4 2,1 5-2,-1-2 9,1 1 2,0-1 6,2 2 2,0-2 5,-4 2 0,0 0-1,0-3 3,0 0-4,-1 2 0,-1-1 1,-3 0 5,1-2 2,-3 1 7,-3 0 0,0 1-4,-6-1-3,-1 1-1,-1 0-4,-7-3-33,0 3-38,-1-3-49,-6 0-54,2 0-62,-2-4-88,-1 2-96,2-3-177,-2 1-8,2-1 75,0-4-221,0 2-219</inkml:trace>
  <inkml:trace contextRef="#ctx0" brushRef="#br0" timeOffset="115830.24">6212 8562 1971,'-2'-13'-25,"0"2"33,-2-4 27,-2 2 29,-1-3 22,-2-1 28,1 0 6,-1 1 12,1 1 1,-2 0 10,1 2 1,2 2-10,0-1-6,2 4-13,-1-1-18,2 3-12,-2 0-8,-3 6-11,9 0-3,-11 9-7,5 6-4,-1-2-4,3 6 5,0 5 3,4 5 7,0 1 7,0 8 1,4 3-1,-2 2 1,3 7-5,-4 1-2,4-1-4,-1 2-5,-3-10-5,-1-1-4,3-2-7,-1-6-2,-2-2 0,2-4-20,-2-4-6,2-3-1,-2 0 1,0-3-3,0-6-12,-4-3-13,2-2-3,-1-3-1,3-3-5,0 0-1,-10-13-14,6 3-4,0-4 1,0-6-1,2 1 1,0-3 12,0 4 0,2-3 4,0 5 2,4-4-2,0 3 1,2-4 7,7 4-4,2 0 5,1 2 1,8-2 2,6 0 8,2 5-5,2-2 3,1 2-5,1 4 1,-2-3 3,-2 6-2,-3 1 1,1 0 7,-5 4-5,3 4 6,-2 0 7,-3 3 9,0 2 7,-4 4 11,1 0 6,-4 2-2,2 0 4,-6 3 0,1-1-1,-3-2-5,-1 0-3,0 1-1,-3-3-1,-2 0-14,-2-2-34,1 2-30,0-4-48,-6-2-56,2-1-69,-1-2-61,-2-3-60,4-1-123,0 0-60,-15-9 36,7 2-120,3-4-112</inkml:trace>
  <inkml:trace contextRef="#ctx0" brushRef="#br0" timeOffset="115972.23">6525 8622 1805,'-6'-12'50,"2"1"26,0 3 25,2 1 16,-2-1 1,2 2-8,0 1-13,2 0-11,0 5-15,-6-8-32,6 8-35,4-7-32,-4 7-48,10 0-58,-10 0-53,0 0-137,19 7-331,-15-4-151</inkml:trace>
  <inkml:trace contextRef="#ctx0" brushRef="#br0" timeOffset="116224.6">6852 8734 1976,'5'2'106,"1"2"12,-6-4 18,8 4 17,-4-2 4,-4-2 2,6 3-11,-6-3-15,6 7-15,0-4 8,-2 3 3,0 1 1,2 3-6,-2 2-4,4 3-10,-1-2-7,-1 2-11,3 0-10,-5 2-3,2-1-8,1-1-7,1 3-5,-4-4-28,0 1-37,-1 1-43,4-5-42,-1 3-37,-4-7-40,0 3-46,0-3-52,2-3-63,-2-2-125,2-2-72,-4 0 30,9-6-115,-6-1-111</inkml:trace>
  <inkml:trace contextRef="#ctx0" brushRef="#br0" timeOffset="116448.98">7110 8660 1784,'2'-11'67,"-2"1"41,0 3 32,-2-2 20,2 4 15,0-1 12,0 6-5,2-8-16,-2 5-19,0 3-19,0 0-18,0 0-3,0 0 13,0 0 1,15 14 3,-9-6-2,3 6-2,-1 1-4,0 2-7,2 4-7,-2 0-11,0 4-5,0 0-8,-1 1-14,0 1-50,-3-1-47,0 3-50,-2-2-57,-2-4-58,0 0-70,0-2-51,-2-3-93,-2-2-133,2-3 4,0-1-204,0-3-235</inkml:trace>
  <inkml:trace contextRef="#ctx0" brushRef="#br0" timeOffset="116607.13">7098 8877 2224,'-10'-13'67,"5"1"30,-1 0 18,1 5 3,3-2-11,2 1-10,2-1-14,4 1-2,1 0-14,3 0-14,3 3-37,-3-1-55,5 2-59,2 3-65,-4-1-104,2 2-180,-1 2-31,4 3-78,-1 3-57</inkml:trace>
  <inkml:trace contextRef="#ctx0" brushRef="#br0" timeOffset="117262.44">7557 8974 1651,'7'4'114,"-3"-1"25,-4-3 2,0 0-9,0 0 6,16-5-3,-11 2-14,6-4-8,-1 0-11,3-1-12,-1-1-12,6-1-1,-4-2-11,3 2-6,2-4-1,-4 1-14,2 2 3,-6-1-5,1 0-5,-2-1-3,0 0-7,-4 2-5,0-1 2,-2 0-1,0 3 2,1-1-3,-3 3-4,-2-1 2,-2 3-5,-1 1-2,3 4 1,-12-4-3,12 4 1,-20 6 6,10-3-14,2 4 9,-3 0 2,2 4-1,0 0-2,4 3 7,-2 1-3,3-1-3,-1-2 5,5 5 0,-1-5-1,2 2-3,4-1-6,0 1 9,5-4-5,0 1 6,4-2-1,0-2-4,3-3-2,-1 0 6,4 0-5,-1-6-4,2 0 8,-1-2-7,3-1-3,0-6-1,-2-1 5,5-5 2,-3-3-8,-2-1 3,0-1-8,-3-3 10,-3 1-4,1 4 1,-5 2-8,-1-4 3,-1 3 6,-1 4 17,-4 0-2,0-1 0,1 3 6,-3 0-3,-1 3-3,-1-1 4,3 4-2,0-4-6,-1 4-3,-2-1-6,2 5 0,-2 3 0,0-6-6,0 6 1,0 0-2,0 0 0,0 0 5,0 17-1,2-10 0,0 4-3,0-1 0,2 4-2,0-1 5,-2 0-4,2 5-1,3-5 4,-2 4 3,-1-2-5,0 3 0,2-3 3,0 0-6,-1 0 1,1 3 3,-2-5 3,-1 2-3,5-2-2,-4-1-1,3 1-19,-1-3-16,0 1-21,2-1-14,-2-3-16,2 0-15,0 0-13,1-3-22,1 0-28,0-4-28,0 3-16,1-1-22,-1-2-29,-1-2-67,1-1-103,-4 3-36,-6 0-103,8-3-67</inkml:trace>
  <inkml:trace contextRef="#ctx0" brushRef="#br0" timeOffset="117946.04">2427 9911 1516,'-8'2'3,"8"-2"16,-12 0 20,12 0 18,-11 2 18,11-2 14,0 0 10,-11 0 5,11 0-2,-5 2-1,5-2-5,0 0-4,0 0-1,-10 0-10,10 0-7,0 0-5,0 0-8,0 0-7,0 0-2,0 0-1,0 0 3,28 2 2,-11-2 2,5-2 2,7 0 0,7 0 3,12 0 7,41-3 1,18-5 2,13 3-7,13-4 5,10-1-8,8 0-8,15 1 3,41-6-2,7 2-5,13-3-8,-2-1 0,8 0-7,8 2 3,7-4-5,15 1 2,2 0-8,5-1 0,5 1-3,16 3 5,3-1-2,-4 5 1,-1 1-2,-10 4-1,-6-1-1,-17 3 5,-22 2 1,-21 1 1,-52 1-3,-19-2 0,-21 2-2,-16 0-1,-16-2 8,-23 3 11,-15-1 3,-11 0-4,-6 0-4,-6 0-6,-10-1-16,0 1-34,-10 2-41,-2-3-39,-6 3-50,0 0-62,-26-4-67,2 3-72,-19-1-169,-5 0-65,-18-1 77,-28-2-213,-7-1-210</inkml:trace>
  <inkml:trace contextRef="#ctx0" brushRef="#br0" timeOffset="118346.71">4601 9885 2049,'-89'2'30,"0"0"-2,13-1-2,9 2-3,6 0 4,13-3 25,3 2 25,9 0 1,2-2-12,7 2-4,3 0-16,5 0 3,6-2-5,6 1-2,6 2 4,1-3 2,0 0 1,31 5 4,-1-3 5,14-4 3,17 2 5,38-4 6,18-1 7,18-5 7,15-1 16,52-5 11,14-1 5,25 0 0,15 2 0,7 1-4,0-1-5,7 0-9,5-1-7,-8-1-7,-10 2 3,-15 1-1,-12-1-1,-20 3-6,-45 0-8,-14 2-3,-20 3-4,-17 0-4,-19-1 9,-23 1 8,-15 5 6,-12-3-8,-5 2-4,-8 1-10,-3 0-5,-5-1-20,-3 3-32,-6-5-40,-3 3-49,0 2-64,-6-2-68,-6 2-86,4-5-100,-6 1-205,2 4-31,-10-8 99,4 1-344,4 2-364</inkml:trace>
  <inkml:trace contextRef="#ctx0" brushRef="#br0" timeOffset="118532.53">9562 9653 2891,'11'-2'177,"-1"2"-12,-3-2-8,0 2 14,-1-2 30,-6 2 4,8-3-15,-2 3-20,-6 0-17,9-1-19,-9 1-38,7 0-57,-7 0-67,5 0-76,-5 0-74,7 4-93,-7-4-114,3 2-230,-3-2 40,0 0 83,0 0-223,0 0-207</inkml:trace>
  <inkml:trace contextRef="#ctx0" brushRef="#br0" timeOffset="120616.11">2906 11129 1504,'0'0'249,"0"0"-85,0 0-38,0 0-14,0 0-4,0 0-11,0 0-16,0 0-18,0 0-6,0 0-8,-6 11-6,4-5 0,0 5-3,2 3 2,-4 5 1,4 2 0,-2 7 2,0 2-1,0 2-1,-3 5-1,3 0-8,-2-2 1,-1 2-4,3-6-2,0-3-5,-2 2-3,2-1-1,0-2-33,-3-4-39,3-3-50,0-1-61,2-1-42,-2-3-48,2-4-125,0-1-80,0-3-89,2 0-50</inkml:trace>
  <inkml:trace contextRef="#ctx0" brushRef="#br0" timeOffset="120880.56">3120 11168 1573,'-2'-13'40,"0"6"36,-2-1 27,4 1 20,-2 1 8,0 1-5,2 5-14,0-7-12,0 7-16,0 0-9,0 0-5,0 0-2,6 16 2,-2-3-1,2 4 2,-1 7 7,4 5-1,-3 4-2,0 5-5,3-2-7,-5 2-5,-4 0-8,4-1-3,-4-6-2,0 1-13,-2-3-20,2 0-34,-4-4-36,2-4-50,-1-1-58,1-2-49,-4-3-67,2-1-140,-2-4-53,-3-1-120,0-3-96</inkml:trace>
  <inkml:trace contextRef="#ctx0" brushRef="#br0" timeOffset="121085.81">2811 11584 1705,'-10'-4'35,"-1"0"29,5 3 24,-1-2 25,3 0 12,4 3-11,-2-8-9,2 8-12,6-11-9,1 4-11,6-1-8,3-1-5,8-2-6,5 0-7,7 1-2,2 1-5,3 2-10,-1 0-33,0-2-47,-1 3-49,1 4-60,-1-1-57,-5-1-125,-2 4-116,-2 0-93,1 1-51</inkml:trace>
  <inkml:trace contextRef="#ctx0" brushRef="#br0" timeOffset="121966.69">4105 11502 1548,'0'-8'27,"0"8"11,0-5 20,0 5 22,-2-9 19,2 9 6,0-5 4,0 5-3,0-4-3,0 4-7,0 0-6,-2-7-8,2 7-6,0 0-7,0-6-7,0 6-11,0 0-5,0 0-8,0 0-4,0 0-3,0 0-5,0 0 2,4 25 4,1-11 1,-3 4 11,2 2 9,0 3 6,-2 1-3,2 3 2,-2-1-3,1 0 2,1 3 1,-2-2-12,0 0 5,2 0-1,-2-4-10,-1 0-7,2-4 7,-1-2-14,-2-2 7,0-2-7,3 0 3,-1-1-9,-2 0 5,2-3 4,-2-1 9,3-3-8,-1-3-3,-2-2-1,0 0-4,0 0 0,0 0-3,6-17-1,-6 8 2,-2-3-14,0 1 1,0-5 6,-3 3-5,-2-2 0,1 2-2,0-1-3,-5 1 1,1 1-1,-3 3-2,0 1-8,-1 3 0,-4 1-2,0 1 2,-1 6 8,-1 1-5,0 1 0,0 5 2,-1 1 2,2 0 1,1 6-3,3-3 1,0 3-4,6 0 2,1-1-2,-1 0 9,2 0-3,3-1 2,4 0-10,-3-1 12,6-3-5,1 0 7,3 1-9,-1-3 7,5-2 2,-2 2-1,1-5-1,5-2 4,-3-2-2,2 0-2,0-2 3,1-4-7,-1-2-2,2 0 7,-5-3 4,5 0-6,-3-1 1,-3 0-2,1 3 17,-1 1 12,-1-3 15,0 4 3,-3-1 1,0 3-1,-2-2-10,2 2-1,-1 2-9,-1-4-5,3 6-6,-7 1-4,8-2-2,-8 2 1,0 0-2,11 7-3,-5-1 2,-2 2 0,-2-1-1,4 3 0,-1-3 0,2 4-4,-1 2 3,0-2 2,2 0-17,-3 0-28,5 1-33,-1 0-33,-1-3-45,1-1-67,1-1-66,1-1-83,2 0-153,-3-3-59,0 1 82,4-1-202,-2-2-186</inkml:trace>
  <inkml:trace contextRef="#ctx0" brushRef="#br0" timeOffset="122300.04">4660 11489 1879,'-11'-16'-17,"5"7"40,-3-2 34,1 1 30,1 3 27,1-3 24,1 3 13,2 2 4,-1 1-6,0-3-15,1 3-14,-2 1-11,5 3-17,0 0-1,0 0 12,-16 14-10,10-2-1,0 5-4,2 2-4,-5 3-6,8 4-1,-1 1-6,0 0-6,2-1-1,2 3-8,0-1-5,-1 1-4,6-1-1,-1-1-7,0 0-22,2-1-44,0-3-39,3 0-47,2-3-52,2-4-67,1-1-51,0-5-81,0-3-135,3 0-5,1-4-210,-1-3-208</inkml:trace>
  <inkml:trace contextRef="#ctx0" brushRef="#br0" timeOffset="122850.39">4948 11698 1885,'0'-15'-22,"-3"2"31,-1-5 44,-2 5 34,1-2 22,0 0 15,0-1 17,-1 3 18,1 2-4,4 2-4,-1 0-21,-3 1-8,3 3-19,0 0-17,0 1-9,2 4 0,0 0-7,0 0 7,-2 17-1,4-8-3,-2 3 2,0-1-3,2 3-3,-2-1-10,2 3-1,0-2-8,0 3-2,3-2-7,-4-1 1,4-1-7,1-2-1,-1 3 0,0-4-4,2 0-3,4-5-1,0 1 1,-1-2-2,1-4-7,-1 0-4,3-3-5,0-2-7,-1-2-3,2-5 1,-2 0-4,-2-5 2,1 2 2,0 0 0,-5-1 0,0 3-3,1 0 5,-2 2-4,-2 1 1,1 1 1,-1 2-2,-3 2-4,0 5 2,0 0 0,0 0-2,0 0 1,0 0 0,-5 25 5,7-16-2,-2 3 0,3 1 0,3 3 1,1-3 0,1 2 2,0 0 2,2-2 2,2 1 3,0-3 1,1-1 4,-1-1 2,0 0 5,4-4 7,-2-2-2,0-1 2,-2-2 2,1-2-2,2-1-1,-2-2 7,-1-4-2,-2-2-3,0-2-3,0-5-2,-2-3-4,-4-2 0,-2 2-4,-2 1-2,-2-3-1,-4 0-5,0 2-2,-2-1-22,-6 5-22,4 1-31,-2 4-31,-2 1-36,2 2-40,-1 3-45,3 2-52,-1 1-48,2 3-138,3 0-101,6 0 45,0 0-183,0 0-193</inkml:trace>
  <inkml:trace contextRef="#ctx0" brushRef="#br0" timeOffset="123179.08">5604 11425 2039,'-4'-13'18,"-4"4"26,-2-4 38,5 2 32,-3-1 17,1 4 16,0-1 7,3 1-4,0 1-13,-2-1-15,4 4-9,-2-1-12,1 1-13,3 4-12,0 0-7,10-2-2,-10 2-6,24 13-2,-5 0 7,0 4-2,5 7-2,-1 0 5,5 5 0,-1 1-3,-6-3-2,-1 1-2,-2 1-6,-1-3 2,-4 3-2,-2-6-3,-7 3 2,-2-6-5,-2 0-5,-6 2-1,0-1-4,-3-3-7,-4-1-21,0 0-27,-1-5-37,0 0-28,0-3-39,2-1-42,-4-4-55,6-3-63,1 1-52,1-4-107,2-3-108,4-1 37,2-2-168,2-1-174</inkml:trace>
  <inkml:trace contextRef="#ctx0" brushRef="#br0" timeOffset="123385.27">6314 11548 1980,'0'0'73,"0"0"23,5-5 18,-5 5 24,2-5 13,-2 5 4,4-3-17,-4 3-16,14-9-7,-3 9-15,-1-5-10,8 3-15,-2-2-11,4 3-29,-2-2-49,-1 2-60,3-1-62,-4 4-75,0-2-93,-4 0-175,-2 4 8,-1-1-127,-2 3-97</inkml:trace>
  <inkml:trace contextRef="#ctx0" brushRef="#br0" timeOffset="123554.31">6388 11725 1769,'-6'5'110,"-1"2"27,1-4 25,2 1 17,2 0 22,-3-1 2,5-3-14,0 0-13,11 4-18,0-4-15,3-1-14,6 1-12,-2 0-12,4-3-30,0 3-52,3-1-64,-5-1-92,4-2-110,-5 0-207,2-1-116,-2-1 92,-2-1-196,8 2-165</inkml:trace>
  <inkml:trace contextRef="#ctx0" brushRef="#br0" timeOffset="124992.93">7830 10693 1938,'7'-21'-20,"-1"2"10,-4 1 2,2 3 11,-2-2 17,0-1 21,-2 3 10,2-2 8,-2 3 6,0 2 9,-2 0-4,0 1-7,0 0-4,0 1-4,-2 1-8,0 3-7,-5-1-4,-1 7-2,10 0-4,-29 11-3,11-2 1,-1 4-1,-2 8-2,-3 3 1,1 9 1,0 4 3,0 2 1,6 6 2,-4 18 0,3-9 0,8-2 0,0 22-1,1 1 1,2 7-3,3-3 1,0 2-5,0-2 0,0 1-3,-1-12 2,1-10-5,2 2 0,-2-1-2,0-2 0,-1-3 1,-1-4-4,1-8-3,1-1 4,0-7-5,0-5 2,2-3-1,-1-6 0,2 0 0,-1-3 16,2-4 13,-2-1-6,4-4 2,-2-5-9,0-3-3,3 2-5,-3-2 3,0 0-9,15-14 3,-8 3-5,1 4-3,1-5-2,2 1-2,-1 0-1,0 2 0,4 0-3,0 1 3,-3 3-2,8 1-2,-4 2 1,1 4-2,4 2 0,0 5 4,1 4-3,5 5 5,-1 5-6,2 2 1,-2 7 1,-2 3 0,0 9 1,5 16-3,-5 6 4,-2 6 9,-4 3-4,-2 5 2,-2 2 2,-9 4 3,-3 3 6,-2-1-4,-7 0 1,-1-4-1,-4-1 0,-4-1-1,0 0-1,-4-7 0,3-4 4,-2-3-8,5-13 3,3-9-3,-1-1 7,0-1-5,5-9-8,0-3 1,0 1 2,4-7-22,0-4-21,2-2-25,0-1-26,2-5-40,4-6-46,2 1-51,1-4-58,4-5-113,1-2-93,5-5 29,3-3-125,0-5-84</inkml:trace>
  <inkml:trace contextRef="#ctx0" brushRef="#br0" timeOffset="125702.37">8671 11142 1623,'-4'-3'4,"1"-3"19,3 6 31,-6-6 21,6 6 13,-4-5 8,4 5 1,-5-5-12,5 5-7,-5-3-9,5 3-7,-1-4-8,1 4-6,0 0-4,0 0-5,0 0 1,0 0 3,0 0-2,18-3 7,-8 3 0,0 0 0,5-2-4,3 1-2,2-1-4,0-2-4,5-1-3,-2-1 0,0 0-1,-1-2-4,-1 2-4,-2-7 0,-1 2-4,-5 1-2,1-2 0,-4 0-4,-2-1 0,-4-1-2,1 3-2,-5 0 2,0-1 0,-4 2-5,3 0 0,-5 1 1,-4 1-1,0 3 0,-4-1 0,0 3 0,-3 0 7,2 3 0,-4 5 9,-1 0 7,4 2 1,-8 3 1,3 1 4,1 5 2,0 1 0,3 0 4,-2 6 1,6-2 1,1 0-5,3 0 3,2 0-7,3-3 0,4 4 5,2-3 3,5 4 4,4-4 2,6-2 3,1-1 1,10 0 3,2-2 1,6-3-4,-1-3 0,8-1-7,-2-3-4,3-1-1,-2 0-9,0-3-2,-5 0-1,-1 0-6,-4 0-22,-1-3-33,-3 2-27,-3 1-39,-2-4-41,-2 0-63,-1 0-65,-4-1-64,-1-1-135,-2-3-68,-7-1 47,1 0-142,-3-1-129</inkml:trace>
  <inkml:trace contextRef="#ctx0" brushRef="#br0" timeOffset="126035.56">8889 10599 1665,'-11'0'42,"11"0"23,-17-2 17,9 2 25,0-1 22,8 1 12,-12 0 1,12 0-9,-10-2-6,10 2-11,0 0-16,-10 0-3,10 0-14,0 0-6,0 0-5,0 0-7,34-9-6,-13 6-7,2 1-1,4 0-7,5-2-6,2 0-3,1 2-2,-2 1-5,1-1-40,0 0-48,-2 0-62,-3 0-71,1-2-66,-2 2-143,-3-3-106,-3-4 67,-2 2-99,-5-1-42</inkml:trace>
  <inkml:trace contextRef="#ctx0" brushRef="#br0" timeOffset="126213.23">9496 10323 1489,'-2'-12'26,"2"5"22,-2-7 27,0 5 15,2-3 19,-3 1 2,3 2-6,-1-1-15,1 0-5,0 5-11,0-3-7,0 0-20,0 3-29,0 5-34,-2-10-44,2 7-43,0 3-15,0 0-27,0 0-57,0 0-407,0 0-108</inkml:trace>
  <inkml:trace contextRef="#ctx0" brushRef="#br0" timeOffset="126486.73">9537 10428 1632,'7'7'-37,"-3"1"16,-2-2 16,2-1 13,-1 1 43,0 2 23,2 0 12,-2-1 8,2 4 4,-3-1 2,4 3 1,-2 2-2,1-1-5,0 1 0,-2 1-2,0-1-2,1 0-7,-2-2 0,-1 0-2,2-1-4,-3-2-1,0 3 2,-3-4 0,2 0-11,-1 1-5,-2-3 1,-2 0-12,-2 1 0,2-5-10,-2 1-7,0-2-23,-1 0-20,9-2-41,-21-6-44,8 1-48,3-2-53,2-3-50,-4-2-77,6-3-125,2-1-14,2-2-91,4-2-53</inkml:trace>
  <inkml:trace contextRef="#ctx0" brushRef="#br0" timeOffset="127069.13">9764 10393 1533,'8'-2'40,"-8"2"24,7-2 34,-7 2 22,0 0 11,6-3-3,-6 3-11,0 0-10,6-2-13,-6 2-15,0 0-6,0 0-11,6 9-3,-5-1-7,-1-1-4,5 5-2,-3 0-4,4 0-2,-4 3-6,4 0-1,-2 0-4,4-2-3,-1 2 1,-1-1-4,3-1 0,1 0-2,-1-2 2,1-1-4,0-1-1,2 0-2,-2-2 1,0-3-1,1-2-2,2-2-3,-2-2 2,1 0-3,-2-4-4,4-1-1,-6-3-8,2-4-3,-3 1 2,-1-3 1,-2-1-2,1-1 0,-3 1 3,0-1 0,0 3 6,-2 2 8,0 2 4,0-1 8,0 2-5,0 1-7,0 1 0,0 3-6,0 5-2,-2-4-2,2 4 2,0 0-1,-4 16 2,4-9-4,2 3 5,0 3-4,4 0 2,1 2-1,1 1 1,1-1 1,8 2-2,-3-4 3,1 2-1,2-3 7,1-1-6,3-1 7,-5-3-5,4-2 5,-2-2 0,1 2-8,1-8-3,-2 1 2,0-1 4,-4-4 2,3-2 1,-4-2-1,-2-7 0,-1 1-4,-4-5 6,-2-2 0,-2 4-3,-2-3-4,-4 0 8,0 0-3,-4 0-8,0 6 3,-5-2 2,4 6-10,-2 2-8,-1 3-13,2 0-23,-4 4-22,4 2-32,0 2-33,-1 5-41,4 0-54,-1 0-100,4 2-164,-1-2 36,6 3-82,5-3-41</inkml:trace>
  <inkml:trace contextRef="#ctx0" brushRef="#br0" timeOffset="127664">11005 10310 1534,'4'-10'31,"-2"0"23,0 1 26,-2 1 23,2 3 18,-2-1 10,2 0-6,-2 1-8,0 5-12,2-8-9,-2 8-10,0-8-4,0 8-14,0-3-10,0 3-5,0 0-7,0 0-2,0 0-2,-6 22 2,2-8 1,0 3 1,-3 0 0,-2 2 2,1 3-2,-2 0-6,0-1 1,-4-1 0,4 2-8,-4-1-5,4-2 3,-5-2-6,3-2 3,2-1-3,-2-4-1,1 2-4,4-2 2,-4-3-4,3-3 0,-1 2-5,1-6 2,0 2-3,8-2 1,-13-6-7,9 0 0,-3-1 2,1-3-1,5-2-1,-1 2 4,2-2-7,0-1 3,-2 0-7,2 3 0,2 0-1,-2 1-4,2-1 2,2 3-1,2 1-1,-2 2 1,3-1 0,2 4 5,0 1-3,-9 0-3,21 6 0,-9 2 0,1-3 4,3 6 2,0 1-2,3 0 0,2 3 4,-4-2 4,1 2-2,0 1 4,-1-4 5,0 2 2,0 0 0,-2-4 5,-2-2 7,-1 3 6,3-4 14,-2 1 12,0-5 14,-3 1 7,1 0-3,-1-4-1,0-2-5,0-1-8,2-2-9,-4-2-3,2-2-4,0-2-6,-2-2-2,-4-2-13,3 0-25,-6 0-28,4-2-39,-3 1-46,-2 3-49,0 0-63,0 1-78,-4 3-115,0-3-165,-1 3 45,1 1-214,0 3-242</inkml:trace>
  <inkml:trace contextRef="#ctx0" brushRef="#br0" timeOffset="129674.76">13366 10753 1985,'4'-7'-44,"0"-1"18,-2 0 22,0 3 33,0-2 14,-2 3 14,2-2 17,-2 6 3,0-10 0,2 6-11,-2 4-4,0-5-7,0 5-10,0 0-8,0-6-6,0 6-1,0 0-2,-6 23 0,2-11-1,-2 10-1,0 2-1,-4 0-2,7 0-1,-6 6 0,2-3-4,4 3 0,-5 3-3,5-4 1,-4-1-3,4 0 1,1-2-1,-2-1-1,4-4-18,0 0-28,0-2-35,0 0-40,4-2-39,0-2-34,0-5-49,2-4-128,1-1-245,3-3-104</inkml:trace>
  <inkml:trace contextRef="#ctx0" brushRef="#br0" timeOffset="130269.02">13610 10839 1711,'2'-4'20,"-2"4"3,4-8 4,-4 8 6,2-3 3,-2 3-2,0 0-5,0 0-2,0 0 9,0 0 5,4 18 5,-3-9 0,-1 2 1,3 2 3,-3 1-4,2 1-2,0 2-2,1-2-4,-2 3-4,4-3-3,-3 0-2,0-2-4,-1 1-2,4-3 0,-2-1-2,-2-1 0,4 1 0,0-5 2,1 0 0,2 1 0,-2-5 0,5 0-3,-11-1-4,19-2 1,-8-5-3,-1-1-1,-1-3-1,2 0 1,-1-2-5,-2-3 1,0 1-1,0 0-1,-2 1 3,0 0 8,-2 1 9,0 4 8,0-1-2,-1 1-4,1 1-4,0 3-6,-3-2-6,3 2-3,0 3 1,-4 2-2,0 0-1,0 0 2,4 14-3,-2-6-1,0 1-1,3 2 1,1 0 0,0 4 1,1-1 0,6 4-2,-3-4 1,2 0 0,1 1 0,0-3 3,0-1 0,1-1 3,2-2 2,0-3 1,-1-2 1,1-2 4,0-1 3,0-1 2,0-6-4,-4-1-2,1-1 0,0-2-4,-5-4-1,1-5-3,-5-2-1,0-1 0,-2-3-3,-2 0-1,-2-1-1,-2 1-1,-3 3-2,1 0-1,0 2 1,0 5-11,-3-1-15,0 2-14,1 4-23,-2 4-21,1-1-27,0 3-26,3 5-25,6 0-22,0 0-23,-15 5-59,13-1-134,2-4-207,0 5-105</inkml:trace>
  <inkml:trace contextRef="#ctx0" brushRef="#br0" timeOffset="130778.56">14544 10592 1667,'-7'-5'-13,"2"3"31,-1-5 29,2 1 27,-2 2 23,-1-1 14,1 1 8,0-2 2,2 3-5,4 3-10,-9-6-11,4 4-13,5 2-11,-4-3-7,4 3-11,0 0-9,0 0 0,-6 9-3,4 2-4,2 4-5,2 7 4,0 2 0,2 4 7,0 7 0,3 0-2,2 4 3,-3 0-7,0-1 1,1 0-5,-1-2 0,0-1-4,0 0-3,-1-7 7,0 1-13,-1-3 2,0-2-4,0-4-4,-2 0 2,2-3-3,-2-2 3,0-4 1,0 1 4,-1 0-3,2-3-1,0 1 0,-3-3-3,2-2-33,0 0-34,-2-5-32,0 0-37,5 2-35,-5-2-50,0 0-64,14-13-145,-10 7-96,1-4-127,1-1-137</inkml:trace>
  <inkml:trace contextRef="#ctx0" brushRef="#br0" timeOffset="131448.88">15682 10725 1766,'7'-7'2,"-3"3"26,1 0 32,-1-3 27,0 2 24,0 1 11,-2 0-4,-2 4-4,6-7-9,-6 7-5,3-4-10,0 0-11,-3 4-12,0 0-6,6-3-7,-6 3 1,0 0-9,0 0 9,-16 14-11,8-6-3,-2-1-1,-6 6-1,-1-4 2,-1 4-4,-2-2-1,0 3-2,0 0-3,-1-3-5,-1 2-1,1-2 0,4 1-6,3-2-3,-1-3 0,3 3-2,-1-5-2,4 1 1,1-1 1,0 2-5,-2-4 4,4 2 1,0 0-6,2-3 2,-2 1 3,1 1-9,5-4 9,-8 6-4,6-2-1,2-4 6,6 7 18,0-3 0,7 0-3,2 2 5,6-3 0,7 4 1,3-2-3,9 1 3,7 0-4,10-1 5,3 1-2,-1 0-1,-1-3-7,-5 3 0,-7-2-5,-6 0-1,-4-1-4,-5 0 3,-3-2-7,-5 2 2,-1-2-3,-4 1 0,2 0-5,-5 0 5,-1-2 7,-1 2-7,-2-2-3,1 1 1,-4-1-1,4 0-2,-4 3-1,-8-3-17,13 2-13,-7-2-16,-6 0-14,13 2-14,-13-2-17,10 0-15,-10 0-26,7 1-25,-7-1-24,0 0-17,0 0-25,0 0-44,0 0-93,0 0-142,0 0 36,0 0-78,0 0-41</inkml:trace>
  <inkml:trace contextRef="#ctx0" brushRef="#br0" timeOffset="132431.18">16538 10466 1548,'4'-5'48,"1"3"7,-3-3 2,-2 5 5,6-4 3,-6 4 1,4-3-7,-4 3-7,0 0-6,0 0 11,0 0 9,6 17 8,-6-5 9,3-1 5,-3 6 0,0 1 3,0 2 2,0 3-5,4 2-6,-2 2-5,1-1-3,1 0-6,2-1-8,0 2-9,0-2 0,0 0-3,4-3-7,0-1-2,-2-1 0,1-1-6,1-4-1,-1-3-1,2 1-4,1-2 0,-2-4 1,4 1-2,-4-4-5,3-2 1,0-4-2,-2 0-5,0-4 1,2-1-3,1-4 0,-2-4-5,0-3 3,-1-1-1,-3-4-8,-1-2 7,2 1 0,-5 0-1,0 2 2,-2 1 0,0 1 5,0 2 4,0 1 6,-2 4 4,0-1 0,0 2-3,0 1-6,0 2-9,2 2-1,0-1-2,-2 3-1,0 5-4,0 0 4,0 0-6,-2 20 1,2-7 8,2 2-6,2 4 3,2 0-1,0 4-2,2 2 1,0-2 0,3-1 2,2 2-1,-3-2 0,3-2 0,-1-2 4,2 1 2,0-5-1,1-2 0,2-2 1,-3-1 0,4-4 3,-1-3 4,-3-2-5,4-2 6,-2-3-4,-1-4-2,3-4 2,-4-4-4,-2-4 3,2-8-7,-4-1 0,-2-4-1,-1-2-1,-5-5 0,-2 3-4,-2 3-2,-2 0-2,-3 3 0,1 3-2,0 5 1,-5 2-16,2 3-18,-3 6-11,2 2-13,-1 3-13,0 3-11,0 5-19,1 1-26,0 3-30,-3 4-28,8 3-31,-3 2-27,4-1-42,4 0-123,0-2-84,2 4-106,3-1-99</inkml:trace>
  <inkml:trace contextRef="#ctx0" brushRef="#br0" timeOffset="132792.02">17747 10725 1682,'6'-4'25,"1"-2"21,0 1 30,-1-4 24,-2 2 18,0-2 12,0 1 2,1-1 10,-3-1 3,2-1 10,-2 2-2,0-1-7,-2 0-3,0 1-1,0 1-12,0 1-3,-2-2-11,0 2-13,-2-1-9,-3 5-11,-1 1-8,-4 0-11,-2 4-5,-2 0-2,-3 5-8,-3 4-6,2 0-3,-2 4-7,1 5 1,0 2-1,6-3-3,-1 2-5,4 1 3,4 1-4,4 0-3,2-2 2,4 0-4,4 2 4,4-2-3,8 0 0,3-2-1,4 0 0,4-2-2,6-2-5,-1-1-14,2-1-40,2-2-37,-3-3-50,-3-3-63,0 2-74,0-4-74,-5-3-193,-2 0-52,1-2 87,-4 1-220,-4-2-209</inkml:trace>
  <inkml:trace contextRef="#ctx0" brushRef="#br0" timeOffset="133563.01">16953 11430 1790,'0'0'-59,"-4"4"44,4-4 18,0 0 24,0 0 14,-2 5 16,2-5 9,0 0 14,0 0 4,0 0 1,0 0 0,0 0 3,0 0-1,10 3-4,-10-3-2,18 0 1,-4 0-7,8-3-5,1 3-3,10 0 2,14-3 0,14 1-1,8 0-7,19-3 4,1 0-3,-2 1-11,-16 0 0,-6 0-4,-6 1-8,1-1 1,-14 2-6,-1 0-13,-5 0 0,-9 1-11,-3-3-22,-5 2-24,-2 0-32,-2 0-66,-6 0-63,-2 0-39,-7 0-49,0 1-116,-4 1-71,0 0-121,0 0-94</inkml:trace>
  <inkml:trace contextRef="#ctx0" brushRef="#br0" timeOffset="133863.67">17070 11676 1665,'-15'3'24,"4"3"26,1-2 21,2-3 26,3 2 27,5-3 13,-8 3 2,8-3-1,-7 2-4,7-2 0,0 0-10,0 0-13,0 0-12,0 0-14,23 0 0,-6-2-11,3 2-2,9-2-7,3 1-6,10 1 2,7-3-1,3 3 3,10 0-5,2-1 4,2-1-5,-3 0-5,1 2-6,-5-2-4,-8 0-11,-3 0 8,-3 1-8,-5 1-1,-6-2-6,-2-1-27,-7 3-19,-1-1-24,-6-1-47,0 0-61,-4-2-55,-3 1-42,-5 2-38,-4-2-87,-2 0-137,0 3 30,-12-4-97,-2 4-80</inkml:trace>
  <inkml:trace contextRef="#ctx0" brushRef="#br0" timeOffset="134099.17">17326 11768 1638,'-13'8'15,"5"-4"13,-1 1 24,3-2 31,2 1 35,4-4 38,-2 5 25,2-5 12,23 6-4,0-4 6,9 0 1,10-2-1,7 0-2,2 2-8,2-2-13,6 0-13,-9 0-15,10 0-16,-11 0-8,-2 0-10,-5 0-17,-6 2-8,-6-2-7,0 0-22,-5 0-34,-2 0-44,-4 1-47,0-1-48,-3 0-48,-4 0-80,0 0-78,-6-3-137,-3 1-130,-3 2 58,0-7-237,0 7-259</inkml:trace>
  <inkml:trace contextRef="#ctx0" brushRef="#br0" timeOffset="138991.01">9797 12695 554,'4'-4'227,"0"0"-93,0 0-41,-4 4-1,4-7 2,0 2 5,-4 0 7,4-1-3,-2 2 3,0-1 3,-2 5 4,3-10 9,0 6 2,-3 4 0,4-5 5,-4 5 2,3-7-8,-3 7 3,1-7-2,-1 7-7,5-1-8,-5 1-11,0 0-3,0 0-10,0 0-14,0 0 9,-16 22-5,9-8 5,-3 4-2,-3 2 2,2 3-3,1 2 1,-1 3-8,0 1-1,3 3-4,-1 1-6,3 0 0,4-2-5,-2 2-7,6-1-2,0-1-5,2-1-1,4 1-4,3-1-1,6-4-5,2 1 5,7-6-5,3-4 4,1-1 7,5-9 4,4-3 4,-6-4 6,10-4 2,1-3-2,3-7-2,-5-3-3,0-2-3,-5-3-6,-7-4-4,-6 2-5,0-9-2,-9 3-4,-6-4-4,-5-3-3,-4 5-10,-7-8 0,-3-4-4,-5 1 0,-7 4-2,-2 0 0,-4 6-4,-4 0-4,5 5-11,-11 4-20,9 6-23,-1 3-25,-3 4-26,6 5-19,0 2-16,3 2-27,1 4-32,1 4-36,4 3-38,1 6-25,7-3-44,3 2-123,4 1-41,3-1 37,7 3-126,3 0-100</inkml:trace>
  <inkml:trace contextRef="#ctx0" brushRef="#br0" timeOffset="140136.07">13776 13003 1697,'-4'-9'33,"2"1"13,-2 2 17,2-1 27,-2 2 22,2-2 21,0 4 4,0-4 1,-1 4-9,3 3-10,-2-6-13,2 6-7,0 0-16,0 0-7,0 0 1,0 0 3,-6 13 3,1 0-2,1 3 0,2 1-6,-2 3-3,2 0 0,0 1-8,-1 1-4,3 2-4,3 1-6,-1 0-4,2-1 0,0-1-8,3 0-3,-1-2 2,3-2 1,-1-4-2,4 2 2,2-3-4,-2-2-2,3-5-2,0-1-3,2-2-3,-2-3 1,4-2-4,-3-1 4,2-5-8,-2-1-2,1-4 2,1-4-7,-2 0 2,-3-3-3,0-1-2,-1 2 2,-1-4-3,-3 3 6,1 4 11,-4-2 9,1 3 4,-4 1 6,4 2-2,-4 1-5,2 1-3,0 1-8,-2 3-7,2-2-4,-1 4 1,-3 3-2,0 0 0,0 0-1,0 17-1,-3-7-1,3 1 1,0 0-3,0 2 3,3 5 0,-1-3-1,3 2 2,1-1 2,0-1-1,0 0 0,3 0 3,1-4 1,1 1 9,0-2 3,1-5 3,4 1 1,0-2 1,-3-4-2,-1-2 1,6-2 3,-6-3-7,0-2-1,2-6-2,-2 0-4,-1-4-1,-3-3-2,-3-3-6,-1 0-1,-2-2-3,-2 5-1,-2-6-2,-5 6-2,1 0-17,0 0-12,-5 3-24,3 4-18,0 1-28,-4 6-22,2-1-30,2 6-21,-1-2-33,3 5-38,6 0-39,-9 10-29,5-3-57,5 0-111,2 3-45,4-2 30,1 6-158,4 1-144</inkml:trace>
  <inkml:trace contextRef="#ctx0" brushRef="#br0" timeOffset="140543.99">14719 13271 1701,'7'3'31,"-7"-3"18,0 0 22,10-3 23,-10 3 26,2-10 12,-2 3 0,-2 0 12,0 1-6,0-1 1,2-2 6,-2 1 1,0-1-6,0 1 1,-1 1 7,1 0-1,0 0-6,0 1-3,2 6-7,-2-9-12,2 4-12,0 5-13,-5-7-10,5 7-12,0 0-6,-10 2-3,10-2-6,-17 10-6,5-3-4,0 1-6,2 3 1,-1 0-3,0 3-4,1-1 0,0 2 0,-1 0-3,5 1-1,0-1 0,2 0 1,-1 0 0,5-1 5,0-1 3,5 2-3,-1-1 6,4-2 4,5 1-2,-1-2 0,8-1-3,0-1-5,1 1-1,1-3-4,-1-1-1,-2 0-6,1-1-3,-2-1 2,1 0-3,-2-2-5,0 0-10,-4-1-26,0 1-36,-2-2-44,0 0-42,3 0-36,-4 0-29,1-2-59,-1-1-53,1 1-53,2-2-130,1 0-99,2-1 74,0-1-313,3 0-325</inkml:trace>
  <inkml:trace contextRef="#ctx0" brushRef="#br0" timeOffset="141184.56">16421 13000 2156,'4'-8'-65,"1"-1"27,-3 1 31,3 1 31,-1-2 37,-2 1 29,-1 3 17,2-1 12,1 0 5,-2 3 10,0-3-4,1 3-3,-3 3 0,2-9-6,-2 9-4,2-5-10,-2 5-12,2-3-11,-2 3-8,0 0-8,0 0 0,0 0 0,-21 18-1,10-8 0,-4 3 2,-3 2 2,-2 3-4,-3-1-1,0 1-2,-2 2-6,-3-3-4,4 0-4,3-3-5,3-1-6,-2-2-2,6-1-4,3-1-3,-2 0-1,0-3-1,3 1-4,2 0 0,-2-3 1,4 2-2,0-3 6,0 1 0,0 0-2,1 0 3,5-4-1,-8 3-3,3 1-1,5-4 0,-8 7-5,6-7-2,2 0-1,-6 4-1,6-4-2,0 0 1,-7 4-2,7-4 0,0 0 3,-4 4-3,4-4-1,0 0 3,0 0 0,0 0 2,0 0 5,14 10 2,-1-8-1,7 2 3,-3-3 3,10 5 2,0-2 4,3 1 0,2-1 0,8 4-2,-1-3-1,3 2-5,-5-2-2,0 0-1,-3 2-5,-2-3 0,-5-1 1,0 1-6,-3 0 1,-5-2-9,2 0-18,-4-1-36,0 3-39,-5-2-44,4 0-43,-6 1-42,0-3-47,0 0-65,0 0-52,0 0-156,1 0-57,-1-5 59,1 1-313,3-3-331</inkml:trace>
  <inkml:trace contextRef="#ctx0" brushRef="#br0" timeOffset="141511.96">17254 12918 2275,'0'-18'-9,"0"1"32,2 0 47,-4 1 27,2 0 25,0-2 30,0 6 29,0 0 11,0 0-1,0 1-5,0 3-10,0-1-10,0 1-11,0 1-17,0 3-18,0-3-16,0 7-9,0 0-5,0 0-3,4 22-4,-2-5 0,-2 5 0,2 6 1,-2 2-2,0 3 0,0 7-3,-2 1-7,2 3-3,-2 0-6,2-2-6,-2 2-3,0-2-6,-2 2-4,0-5-4,2 1-29,-3-4-43,-1-1-54,6-4-57,-2-5-47,-1-5-55,3-2-60,5 0-48,-3-6-70,4 1-120,3-6-32,1-1 77,2-5-268,4-2-256</inkml:trace>
  <inkml:trace contextRef="#ctx0" brushRef="#br0" timeOffset="142059.98">17610 13196 2174,'2'-14'34,"-2"3"35,0 2 29,0 1 29,0 1 32,2 2 19,-2 0-4,0 5-5,0-7-14,0 7-19,2-7-18,-2 7-19,0 0 5,0 0 2,0 0-4,-2 24-4,2-16-7,0 4-6,2 0-7,-2 2-7,2-2-5,-1 2-6,2 1-4,2-2-4,-1-2-5,2 2-5,3-2 1,-3 0-4,0-4-3,5 2 0,0-6-6,1 1-2,-1-3-4,-1-1-1,3-3-3,1-2-2,-1-6-1,3 2-4,-4-6 1,1-1-3,0-1-2,-3 1 3,-1-1-3,-1 5 1,0-2 19,-1 3 5,0-1 5,-3 3-5,0 1-4,0 0-6,0 4-7,-2 1 1,-2 3-2,0 0-1,0 0-1,0 0-1,0 0-2,-4 25 3,2-15 0,2 3-2,0-2 1,2 3 2,0 1-1,2 0 1,0-2-2,3 2 2,0-2 4,1-1-1,3 0 2,-1-3 0,3 1 0,2-5 0,-1 2-3,-1-4 2,-1-3-1,2 0-2,-2-3-3,2-2 3,0-2-2,-2-5-3,-3-1-1,0-2 1,-3-5-6,0 0-1,-4 1-4,0-3-7,-2 2-13,-2 1-19,-2-1-18,-2 0-20,-5 3-28,0-1-19,1 5-26,-2 2-23,0-3-42,0 4-48,1 3-59,1-1-67,2 3-144,-3-1-54,6-2 74,0 5-255,4-1-256</inkml:trace>
  <inkml:trace contextRef="#ctx0" brushRef="#br0" timeOffset="142349.79">18519 12780 2220,'4'-11'43,"0"0"34,-4 3 28,0-3 25,2 3 27,0 3 27,0-2 8,-2 2-8,0 5-12,2-8-19,-2 8-19,2-4-15,-2 4-7,0 0 9,2 22-4,0-7 3,-2 5-9,1 5-3,-1 4-1,3 3-2,-3 1 1,-3 7-11,3 1-9,-1 0-3,-1-1-8,0-1-9,0 1-3,-2-9-4,2 5-7,-2-5-20,2-5-41,0-1-51,-3-2-54,3-2-43,2-4-44,0-3-46,-2-2-63,6-2-46,-4-3-85,7 0-115,-1-6 6,0-1-296,-6 0-331</inkml:trace>
  <inkml:trace contextRef="#ctx0" brushRef="#br0" timeOffset="142712.59">19192 12933 2391,'10'-10'22,"-2"3"33,0 1 28,-4 1 26,0 0 31,0 3 6,-4 2-12,8-4 2,-8 4-17,4-1 5,-4 1 14,0 0-4,0 0-3,-12 15-8,6-7-7,-6 1-8,4 0-11,-4 1-9,-1 1-5,-1 2-9,4-5-10,-2 4-6,2-3-5,0 1-8,2-3-3,0 1-5,2-1-6,-1 0-1,1-2-4,1 1 1,5 0-2,5-1 2,1-1-2,7 2-1,1-1-2,4 1-5,3-1 2,4 0 1,2-2-5,1 2 0,2 1-3,-3-5-2,-1 3 2,-3 0-2,-2 0-2,-2-2-1,1 1-21,-2-1-35,0 0-38,-6 0-36,1 1-36,-4 0-42,1-2-34,-3 3-33,-1 0-44,-6 1-77,0 0-119,-2 1-18,-4 1-277,-4 1-291</inkml:trace>
  <inkml:trace contextRef="#ctx0" brushRef="#br0" timeOffset="142914.68">19141 13400 2189,'-8'7'-25,"1"-1"36,2-3 39,1-1 43,0 2 35,4-4 28,-4 4 11,4-4 22,4 7 21,-4-7 2,13 7-9,0-5-15,1 1-18,5 2-15,1-2-12,0 3-14,6-3-15,-5 1-20,1 0-30,-2 0-55,2-1-55,1 1-55,-4 0-77,0-1-78,3 0-77,-2-1-168,2 1-70,-1-3 83,1 2-252,-2-2-231</inkml:trace>
  <inkml:trace contextRef="#ctx0" brushRef="#br0" timeOffset="143986.31">20346 12700 1910,'0'-5'-70,"0"5"30,0 0 30,2-6 20,-2 6 27,0 0 24,2-4 19,-2 4 12,0 0 6,2-5 6,-2 5 2,0 0 0,0-7 9,0 7-10,0 0 1,0 0-8,0 0 3,0 0-7,0 0-2,4-2-4,-4 2-3,0 0-12,0 0 0,0 0-5,0 0-7,2-5-2,-2 5 1,0 0-9,0 0-5,0 0 2,0 0-3,0 0-2,0 0 5,0 0-8,0 0-1,0 0-6,0 0-2,0 0-2,0 0-1,0 0 1,9 14 0,-4-5 9,-1 2 3,2 3 6,0 3 5,0 4 2,3 2 3,-3 2-2,-1 1-3,1 0-5,0 3-3,1-2-7,-3 2-1,-1-3-2,2 3-3,-1-3-1,-3-1-33,5 0-39,-2-2-44,-1-4-44,-1-2-60,-2-4-60,4 2-50,-3-5-53,4 0-140,-3-3-72,0-1 76,2-1-210,2-5-193</inkml:trace>
  <inkml:trace contextRef="#ctx0" brushRef="#br0" timeOffset="144240.26">20742 12739 2011,'4'-18'65,"0"3"47,0 4 30,-2 1 22,2 5 17,-3-2 8,4 5-12,-5 2-14,2-7-21,-2 7-10,0 0 21,0 0 5,12 16-2,-8-1-7,0-2-11,-2 5-1,-1 2-13,2 1-9,0 4-11,-1 1-8,-2-1-8,-2 4-9,2-1-13,-3-1-27,-1 0-36,0-1-42,-1-1-53,2-1-43,-3-2-40,0-5-47,-4-1-56,4-1-48,-4-6-85,1-1-143,-1-3 26,-1-3-262,-2-4-279</inkml:trace>
  <inkml:trace contextRef="#ctx0" brushRef="#br0" timeOffset="144464.14">20164 12550 2175,'-15'-15'39,"4"1"40,2 5 33,3-2 16,2 2-3,4 2-5,2-2-8,9-3-4,4 5-11,10-4-6,11 3-17,5 0-4,13 0-6,1 4-11,5 2 0,-9 2-14,-3 2-48,-1 2-51,-7 0-64,-2 1-63,-1 3-58,-10 2-152,-6-1-102,-4 5 53,-7-1-89,-6 3-38</inkml:trace>
  <inkml:trace contextRef="#ctx0" brushRef="#br0" timeOffset="145282.75">19035 13404 1456,'2'-6'2,"3"2"12,-5 4 18,6-7 14,-2 4 16,0-1 14,2 3 11,-1-3 6,1 1 1,0-2 3,3 3 4,0-2 2,1 1-2,-2 0 2,3 2 0,0-1 0,1 0-1,1 0 10,2 2-1,4 2 5,-1 0-2,2 1 2,-1 3-3,3 2-1,0-1-4,0 4-1,-1 0-3,-2 0 6,-2 4-6,-3 1-3,2-1-3,-2 0-3,-3 0-2,-2 0-6,-3 1-4,-2-3-3,-4 0-8,0-1-3,-2-2-2,-2 1-11,0-3-3,-5-1-7,0 0-4,-1-3-2,0-2-11,-4 0-5,2-2-1,-3-2-2,2 0-3,0-3 0,-1-3-1,4 0-3,-2-4-3,4-1-1,3 0-3,4-4 2,1 0-7,1 0-8,4-2-3,3 2-6,4-1 0,0 3-1,2 2 1,4 2 1,1 0 0,2 4 1,0 6-4,-2-2 6,4 6-1,-5 0 1,5 2 1,0 4 1,-4-1 2,-4 1 1,0 0 0,0 2 2,-5 1-2,-2 0 13,-2-1 7,-3-2 3,-6 3 8,-1-3 0,-5 1-4,-4-2-1,-5-2 1,1-1-3,-5-3-4,-6 0 2,-2-2-3,1-2-2,-1-2 0,0-3-1,1-1 1,3-2 1,2 1-4,4-3-1,3-1-3,4-3-7,2 3-15,9-2-18,-1 2-25,6 0-35,4-1-35,4 4-43,5-4-53,3 0-75,3 3-80,2-1-186,2 3-22,7-5 81,4 1-294,-1-1-289</inkml:trace>
  <inkml:trace contextRef="#ctx0" brushRef="#br0" timeOffset="146243.65">21479 10522 2040,'-8'-12'-75,"1"-2"23,2 3 19,-1 0 30,2-2 22,2 2 11,-1-4 10,3 0 2,3 0-1,-1-3-4,0 2 1,4-3 1,-2 3 5,6-1 0,0-2-3,0 4-2,3-2-3,2 3-3,0-1-5,1 3 0,2 1-1,-1 2-3,2-3-4,-4 7-1,1-1-3,2 3-3,-2 0 0,3 6-1,-1 0-2,-2 5 1,2 5 1,-4 8 7,3 6 8,-3 2 9,-4 8 6,4 9 4,-6 3-1,-1 5-1,-2 0 1,-9 4-1,0 0-2,-4 19-5,-2 0-3,-3-4 0,0 2-9,0-1 3,1 1-1,4-13-1,4-6-3,4-1 0,0-2-3,5-4-3,5-1 2,6-2-2,3-4 1,4-2-1,5-5-2,2-4-3,1-4-1,5-3 3,-2-8-1,2-4-3,-2-3-1,0-7 1,-4-2-4,1-7-3,-1-4-6,-2-7 3,-4-3-3,-2-1-3,-3-3 5,-6 4 12,-2 1-3,-3 2 2,-3 2-1,0 5-4,-3-1 1,-2 5-1,-2 0 0,2 7 7,0 0 6,-21 17 1,13-4 3,-3 6 9,0 6-2,-1 7 10,0 8 7,-2 6 3,2 7 8,4 0 4,-3 20 4,0 1 7,5 2 2,-1 1 4,3 3 2,2 1-3,4 2 7,-2 4-2,2-5-6,2 2-3,1-4-3,1-1-4,0 0-1,-1-14 0,0-10-1,1-2-4,-2-3-4,0-7 2,0-1-1,-2-4-4,0 0 2,-2-7 0,0-1-4,-2-3 1,0 0 1,-2-5-4,0 2 0,-6-3-5,3-2-2,-6-4-5,2-2 2,-3 1-10,-4-1-7,4-5-37,-5-1-45,-6-1-63,8-1-62,-7-3-66,1-2-80,-1-4-71,-1-1-167,-2-3-90,3-3 95,1-2-359,4-5-403</inkml:trace>
  <inkml:trace contextRef="#ctx0" brushRef="#br0" timeOffset="148033.97">1249 8382 2321,'0'0'-144,"0"0"28,0 0 7,0 0 28,-11-6 12,11 6 18,0 0 7,0 0 15,-5-6 9,5 6 15,0 0 9,0 0 9,0 0 11,0 0-6,0 0 6,-2-4-2,2 4-1,0 0-3,0 0 0,0 0-6,0 0-4,0 0-1,0 0-2,0 0 6,-4 15 1,2-6 5,2 4 6,-2 6 4,0 10 3,0 1 8,0 14 4,-3 15 4,-2 28 1,4 9 6,-1 9 3,-5 4 6,4 0-1,-1-2 1,-2-4 0,2-6-4,0-5-5,1-7-1,-2-3-5,5-15-4,2-14 2,-2-7-8,2-2-2,0-6-1,0-6-5,0-3-1,0-2-4,4-7 4,-4-1-4,0-3-21,3-7-37,-3-3-35,2-4-25,-2-2-30,0 0-33,11-11-49,-9 1-73,4-5-156,-1-2-122,2-7-60</inkml:trace>
  <inkml:trace contextRef="#ctx0" brushRef="#br0" timeOffset="150135.58">1219 8381 1439,'-5'2'-65,"5"-2"13,-9 3 18,9-3 20,-7 2 7,7-2 6,0 0 8,-7 2-7,7-2 7,0 0 3,0 0-3,0 0 11,0 0 1,0 0-2,-16-4 8,16 4-8,0 0-2,0-5 3,0 5 2,0 0 4,7-13 0,-5 8 5,3-3 0,1 2 3,1-1-5,1-3 11,3 0-3,1-1 3,6-2-2,-2 1 3,4-2-1,1-1 0,9-2 2,-3 3-7,3-1 3,6-1-3,6-1 5,0 0-6,5 2-2,2-3-2,-1 5-2,5 0-4,21-6 3,-11 3-2,12 1 1,1 2-5,3-1-1,-4-1 2,6 2 0,-2-2-4,5 2 6,7-2-1,11 4 1,6 0 2,10-2 3,3 1 1,3 1 1,3-3 0,-5 5 0,1-3 1,0 1-9,0 1-3,4 3-1,2-2 0,5 1 0,3 0-1,3 1 3,1-1 1,1 0 2,3 1 0,7-1 2,5-4 20,7 6-3,40-9 1,2 5 1,-3-4 2,-36 3-1,3-1-1,-5 1-5,0-1 2,-2 2-6,-7 1-3,-5 1-6,-16 3 0,-7-1 2,-20 1-2,-7-1-6,-14 2-5,-19 1 4,-16 0-5,-5 1 3,-5 0-2,-5 2-12,-3-1 9,0 1 0,-4 0-1,3 0-2,-1 0-6,0 0 5,-3 0-3,-5 1 0,0-1 4,0 0-5,-3 0-1,-1 0-1,-2 2 2,2-2-2,-2 2 3,-2-2-1,5 0-1,-2 3 2,2-3-4,-1 0 1,2 0 1,1 0-2,1 0 0,-1 0 4,3 0-1,-2 0-3,6 0 1,0 3 3,2-3-7,-3 2 6,3-2-3,-4 2-2,0-2 5,-1 2-2,-6 0-4,2 0 2,-4-2-3,1 1 1,-4 2-2,-1-3 2,-2 1 2,0 1-4,1 2-1,0 1 3,-2 3 2,1 1-1,4 3 3,0 0-1,-1 5-5,2-2 6,-2 4 0,3 4 0,-1 0 2,2 3-5,0-1-5,-4 4 12,4-1-3,-1 1-1,-3 1 3,0 3 0,-2-1 1,-1 3-5,0 1 4,-1 0-6,-3 0 7,-1 5 0,-4-2-2,1 2 3,-1-2 3,-2 3-5,0 1 3,1 12-2,-1-2 2,0 1 1,0 4 1,0 2-2,0-2 4,0 3-5,1-1 3,2 18-2,-1-10 5,1-9-1,0-2-3,-1 0 0,0-1-1,-1-2 1,2-1-2,-3-10 3,0-1-3,-1-2-2,5-4 4,-6-5-1,2-3-3,-2-1 0,2-6 0,-2-2 0,1-1 1,-1-2 2,3-1-2,-3-1 8,0-4-1,0 1 18,2-2 12,-2 0 6,0-1 2,0-1 2,0 2-8,2-6-6,-2 2-6,0 2-2,0-7-5,0 7-5,0-1 2,0-6 2,0 6-10,0-6-2,0 5-2,0-5-1,0 7-1,0-7-2,0 0-3,0 5-2,0-5 2,0 0 0,0 5-1,0-5 0,0 0-1,0 0 2,0 7 2,0-7-2,0 0 0,0 0 0,0 0-3,0 0-5,-12 0 2,1 3-6,1-3 10,-5 0-5,2-3-5,-6 3 3,1 0-2,-2 0 1,-2 0 2,2 0-4,-4 0-5,-5 0-3,-1 0 2,-2 3-4,-2-3 1,-1 2 1,-6-2 0,-3 2-5,-1-1 6,-3 4 7,-10-3-3,-2 1 0,0 1 0,-8-2 3,-23 3 0,-4 1-1,-5 0 4,-4-1-2,-2 2 3,0-1-5,0 1 1,-1 1-1,0-3-3,3 5 3,0-3 1,3 4 3,-2-2-5,-6-1 2,0 3-3,-4 0-2,-1-2 3,1 1 4,-2 2 2,-2 1-1,-2-4 5,0 3-11,3 2-3,-1-1 6,-1-2-1,-1 2-1,-3 2 1,0-1 1,0 1 0,-1 0 0,0 0 3,2-2 2,1 4-6,1-5 5,3 2-2,-2-2 2,-1 1-2,-4-2 7,-7-1-9,-3-3 4,-5 1-1,1-3-3,1 2 6,3-5-2,2 1-3,2-3 3,2-3-1,-1 2 2,3 0 3,3-2 2,1-1 1,6 2 6,8 0-3,5 1 5,8-3-1,21 0 0,9 2-2,7 0 3,6 0-3,6 1 0,4-1 0,8 0 0,4 0-1,3 2-1,3-2 1,2 2-2,-1-2 0,6 0 0,-1 2 1,4-2 1,0 2-4,1 0-5,2-3 6,-2 3-3,12 0 4,-16 0 4,7 0-5,9 0-2,-12-1 1,12 1-2,-13 0-1,13 0 1,-9 0 1,9 0 1,-8-1 2,8 1 1,0 0-5,-10 0 11,10 0-11,0 0-1,0 0 4,-12-2-2,12 2 5,0 0-9,0 0 1,0 0 2,-10 0-5,10 0 1,0 0 2,0 0 0,0 0 4,0 0-6,0 0 6,0 0 11,0 0-2,0 0 0,0 0-1,0 0 4,0 0-10,-10 0 5,10 0 8,0 0-13,0 0 2,0 0 4,0 0-10,0 0 12,0 0-6,0 0 1,0 0 6,0 0 5,0 0 3,0 0 5,0 0 8,-7-5 14,5 2-7,2-5-9,-2-1-1,0-3-6,0-2-2,-3-3-16,5-1-49,-5-7-41,2-2-59,1-1-78,0-9-92,-5-2-220,3-12-42,-6-20 86,1-10-170,-2-2-154</inkml:trace>
  <inkml:trace contextRef="#ctx0" brushRef="#br0" timeOffset="156648.73">10886 10910 1021,'0'0'196,"0"0"-107,0 0-32,0 0-19,0 0 3,0 0 11,21-4 10,-8 2-1,2 0 6,5 0 2,4 2-2,6-3-2,3 0-5,9 2-6,-2-2-5,5 2-4,-8 1-6,1 0-3,-4 0-5,0 0-5,-5 0 2,-5 0-5,-1 0-3,-2 0-3,-6 1-1,-5-1-1,-4 3-3,0-2 0,-6-1 1,0 0-4,-22 5 1,5-4 1,-5 3 2,-6-2 1,-4 0 1,-7 1 0,-5 1 1,-1-2 4,-1 2 3,-2-2 6,3 1 4,-2-3 1,3 4 4,0-2 1,11 1 2,3-2 2,7-1 1,-1 2-2,10-2-7,4 0-3,4-2-2,6 2-4,0 0 2,0 0-6,33-1 2,-9-2-6,2 1 0,6 2-9,3 0 3,-3 0-1,4 0-3,-4 0-13,1 2-11,-3 1-6,-2-2-14,-3 1-4,-7 0 1,2 1 5,-10-3 1,-3 3 3,-3-1 4,-4-2-1,0 0 4,-17 7 3,5-5 1,-8 1 3,1-2 2,-4 1 3,0 0 9,-1-2 10,-1 2 5,2-2 8,2 2 6,1-2 5,4 2 2,2-2-2,6 0-6,8 0-1,0 0-4,0 0-8,0 0 5,44-2-1,-20 2-3,10-2-1,-1 0 1,10 0-2,-1 0 1,-6 2-3,-1 0 0,-4-1-3,-4 1-2,-3 0 1,-5 0 1,-5 0-2,-4 0-1,-4 1 0,-6-1-1,0 0-1,0 0-7,0 0 2,-36 4-12,23-4-22,-2 0-32,2 0-44,3 0-63,0 0-132,0-2-155,6-1-203,4-3-161</inkml:trace>
  <inkml:trace contextRef="#ctx0" brushRef="#br0" timeOffset="158804.84">17885 10050 1334,'2'-10'49,"-2"1"-20,2 0-11,-2-1 9,0-1 18,-2 0 1,0-1 4,0 1 6,-1-3 6,-1 0-1,0 1 3,-2 0 2,2 2 1,0-2 0,-2 0-1,-2 3 0,0-4-6,0 5-5,-1-2-5,-3 1-4,-3 1-4,0 2-2,-7-4-2,2 2 0,-6 1-1,-1 2-2,-3-1-3,-4 2-1,-5-2 2,2 1-8,-3 2 1,0 1 1,-1-1 1,-2 0 0,3 4 0,4 0-1,-6 0 4,-2 2-3,1 2 2,-1 1-1,1 2-4,-1-2-3,1 5 2,-5 1-1,-1 2-5,3 4 4,1-5 0,3 5-4,-2 4 3,4-1 0,1 4-1,1 2 0,2 4-4,-11 13 4,12-5-1,5-1 1,2-1-1,-3 18 0,4-10 2,9-3-2,1 0 4,4 1-1,5-2 0,4 2-1,2 0 2,6 2 2,2 6 2,7 1-2,6 16 2,10-3-2,5 0-5,9-4 2,5-1-13,5-2 1,3-3 3,1-4-3,2-4-1,3 0 5,3-7-5,7-6-3,2-1-2,6-8 5,5 1 7,0-4 0,2-4 1,-2-1-5,-3-3 2,-3-4 3,-12-1 0,-10-8-10,5-2 4,-3-5 0,-4-3 13,19-5-6,-3-6 2,-6-4-1,1-2-4,-5-2-8,-2-5 1,-2-4 1,-4-4-4,-4-3 4,-7-4 2,-3-3-5,-5-7-7,-7-4 1,-6-7-1,-6-3 3,-7-3-4,-5-5 0,-6 1 3,-5 5-4,-7 0 1,-4 0-5,-4 5 7,-7 2 0,-6 1-7,-7 4 6,-9 5-2,-5 2-2,-11 5 5,-8 1-3,-13 6 3,-11 6-3,-8 3 3,-2 7-15,-2 5-11,-5 11-5,-4 5-13,1 9-23,1 10-30,12 5-43,6 8-60,10 6-53,9 4-123,8 3-142,7 3 44,13-2-143,6 3-114</inkml:trace>
  <inkml:trace contextRef="#ctx0" brushRef="#br0" timeOffset="177539.97">11509 10268 2153,'-5'1'104,"5"-1"-38,-9 2-15,9-2-16,0 0-7,-5 0 13,5 0 11,-5 2 4,5-2 0,-4 2-2,4-2-9,0 0-4,0 0-5,0 0-5,0 0-1,-7 2-6,7-2-2,0 0-1,0 0-2,0 0-4,0 0-2,0 0-1,0 0 0,0 0 2,0 0 0,0 0 0,-4 3 1,4-3 0,0 0-1,0 0 1,0 0 2,0 0 4,0 0-5,0 0 7,0 0-2,0 0 9,0 0-8,0 0 1,0 0-2,0 0 0,0 0-6,11-12 0,-4 6-1,3-2-2,3-1-3,5-2 0,8-4 1,4-3-2,15-2-1,20-12-1,6-2 0,10-2-7,5-3 4,2-4 2,9 2-3,-1-2 2,-2 6-4,-3 0 3,-3 6-2,-8 3-2,-7 1 4,-16 6-3,-9 6 0,-5 0 2,-7 3-3,-5 1 2,-5 3 1,-2-1-1,-4 1 1,0 3 0,-4-1 2,-1-1-4,-2 5-1,-1-3 4,-3 2-3,1 1-10,-1-3-12,0 5-15,-1-5-7,-4 3-25,3-2-30,-7 4-25,6 0-25,-6 0-34,0 0-29,0 0-87,0 0-123,0 0-193,0 0-114</inkml:trace>
  <inkml:trace contextRef="#ctx0" brushRef="#br0" timeOffset="177907.01">12710 9535 1809,'-15'-6'51,"2"2"7,0 2 5,2-3 5,5 5 4,-2 0 14,8 0 6,-11-5 6,6 3-5,5 2-5,0 0-5,-9-1-15,9 1 0,0 0-4,0 0-4,0 0-3,37 0-4,-18 1-2,3 1-7,3 0-10,0 1 2,3-1-10,-1 3 2,1-1-1,-3-1-4,1 1-2,0 2-2,-8-2-10,2-1 4,-4 1 0,-1 0-3,-2 3-1,-1-5 1,-2 6 0,-3 2 9,-4-1 2,-3 1-3,-1 1-3,-5 4 0,-2-1 2,-7 3-4,-2-2 2,0 2-9,-2-1-18,0-1-24,3 0-32,-4-3-35,5-2-38,0 1-37,5-2-46,-3-3-105,7-3-140,0-1-209,6-2-173</inkml:trace>
  <inkml:trace contextRef="#ctx0" brushRef="#br0" timeOffset="178558.42">13764 9184 1978,'-6'-6'64,"2"0"12,-3 1 1,-2 0-3,3 0 12,2 1 18,-3 0-2,3 0 0,0 1-11,4 3-12,-6-4-12,6 4-6,0 0-2,-6 17-5,6-5-5,0 3-4,3 4-3,0 0-5,-1 8-1,2-3-4,0 3-5,0-1 1,1 3-5,-1-2 1,0-2-5,-2-1-2,0-3-1,-2 1-3,3-5-2,-1-3 3,-1 1 7,-1-2 12,0-2 12,3-2 4,-3 1 21,0-5-3,0 0-6,0-5-10,0 0-8,0 0-1,-6-18-5,6 5-3,-3-7-5,3 0-2,-2-6-4,2-1-1,0-2-3,-2 0-2,2 1 1,0-1-5,-2 3 2,2 1 3,0 0 13,0 6 6,0 0 9,0 0 0,0 4 3,-2 0-6,2 1-4,2 3-7,-2-1 0,0 3-7,2 1-4,-2 0-5,4 3-2,2 2-2,4 3 0,-10 0-1,26 8-1,-8 0-4,3 3 3,2 1-2,2 5 3,2 2-4,4 0 1,-2 3-1,1-2 1,-2 1 0,-1-1-1,1-2 1,-3 1 0,-4-4 1,-2-4 1,1 3 4,-6-4 7,2-1 18,-6-1 24,0-3 23,1 2 23,-3-5 7,1-4-16,0-3-8,-2-2-5,0-5-8,1-3-8,-4-2-5,2-8-11,-4 0-4,-2-5-8,-2 0-17,-6-8-11,1-3-34,0 4-47,-8-5-55,2 8-46,1-1-62,-5 4-73,7 9-96,-6-1-158,4 6-112,-3 1 103,4 5-405,1 0-447</inkml:trace>
  <inkml:trace contextRef="#ctx0" brushRef="#br0" timeOffset="184080.7">14015 8831 330,'0'-3'12,"0"-3"26,0 6-4,3-11-1,-3 4-3,0 2 2,-3-3 0,3 0-3,0 1-6,-1-1-2,-1 1 8,0-1 0,0 1-6,-3 0 0,1 0-4,-3-1 0,0 1-4,0 0-2,-3-1-1,-3 1 0,2 1 0,-4-2 1,0 0 1,0 2 2,-3 0-9,-8 1 5,1-1-7,-5 1 0,-2 1-1,-2 2 6,-11 0-6,-1 2 3,-7 0 0,-8 4-3,-5 0-4,-21 5 7,2-2-3,4 5 0,10-4-3,12 1-2,0 3 2,6-1 1,0 0 1,2 1 2,3 0-4,-2 1 2,6 0-3,4-4 3,-2 2-1,-3 6 0,1-6 5,-1 2-3,1 0 1,-3 1-8,0-1 9,-3 1-1,3 0-7,-2 1 6,0-5-7,-1 6 4,3-1-4,1 0 5,-3 1-1,3-1-2,1-1 4,1 1-3,4-5-4,3 4 4,1-1 7,-2-2-6,2 6 2,0-6-4,0 2 6,2 0-8,2-2 1,-1 4 6,-1-1-5,4-1 0,-2 4 2,3-5 2,1 3 0,-2-1 0,3 0 2,-1 3-6,5-5 0,0 2 3,0-1-4,1 1 2,1 1-1,2-2 4,-2 2-8,1-2 7,2 2-1,-2-1-4,2 3 3,-1-2 1,-1 1 0,0-1 8,-2 0-7,3 1 0,0-1-2,-2 0 2,1 2-2,1-1-2,-2 1 1,1-2-1,1 6 5,-3-4 4,3 0-5,0 0 6,-2 0-5,3 0-2,0-2 2,1 2-2,0 0 0,2 1 6,0-1-1,2 1 4,1 1 1,-1-2 3,2 0-3,-1 0 0,1 2 6,2-2-5,0 0 1,2 4 6,0 0-6,-1 0 0,2 2-2,2 2 7,-3 0 4,2-1-11,-2 3 10,6-1-8,-3 3 6,2-2 0,-1 2 10,3-1-5,-1 0-2,1 1-1,1-3-4,-1 3 3,3-2-5,-1 0 2,0-1 2,1-1-9,0 0 5,1 0-1,-1-3-3,2 1-1,-1-1 0,0-4-9,-2 3 9,2-3-1,0 1 0,0-2-1,3 0 3,-3 0 4,3-2-6,-3 0 5,2 1 0,3-1 2,-3-2-5,0 0 6,2 1-3,1-1-1,-1 1 7,-1-3-6,3 0 2,-1-2 1,0 3 0,1 0 3,-2-3 0,3 1 1,0 0 1,0-2 6,1 3 3,0-4 3,4 1 0,0-1 5,-1 1-1,2-3 2,4 3-3,-3-2-6,-1 0-1,3-1-5,1 2 1,0-4-4,-2 3 1,7-3-4,-7 1 0,2 0-5,1-1 0,-1 2 0,-2-3-1,2 1 0,1-3 2,-3 2 1,6 1-1,-6-3 2,4 1-1,0-2 0,-2 1-3,3 0 1,-3-3 0,4 1-2,1-1-1,1-1 2,1 0-1,0-2-4,1 2 2,1-1-1,2-2-2,-3 0 0,7-1 0,-6 1 0,6 0-1,-7 1 0,1-2-1,0 2 2,-1 1-3,1-2-1,0 1 1,-1-2 1,1 0 2,0 0-3,4 1 1,-3-1 4,5-1-2,-2 0 1,5-1 1,-3-2-2,3 2 1,-1 1 0,1-2-3,-3 1 1,2 1 0,-2 0-1,-1 0 0,1 0-2,-1 0 1,-1 1 1,0-1 0,-1 0-3,3-2 1,0 2 1,1 0-4,1-1 4,0-1-2,9-2 0,-1-3-1,1 0 0,1 2-1,-1-2 1,2-1-1,-3 0-2,1-1 1,-3-1 0,3 2-1,-5-2 1,0 2-3,-2-2 4,0 2 0,0-2-2,-5 2-3,-3 0 5,8-4-1,-8 3-2,6-2 1,-2-2-2,0 0 3,2-1 0,0 0-1,-1 0-1,0 1 1,0-2-2,-8 4 2,1 3 0,0-3 4,-2 4-4,0-1 1,-3 0 0,-3 2 0,1 3 0,-4-2 0,2 2 1,1-1 1,-4 2-1,2-1 0,-1 1 0,-2 0-2,4-1 1,-2 2-1,2-1 3,2 2-3,3-3 2,0 2 0,-1 1 4,1-1-2,0-1 10,0 2 3,0-2 1,1 1-2,-1-2-2,-1 1 2,-2 1 10,2-1 1,-1-3-10,-1 1 6,-3 0-3,0 0 0,0-3 2,-2 1-1,2-2-2,-4 0-5,3-5-1,1 0-3,-6 1-1,0-2 1,-4 2-3,2-1 2,-4-4 0,4 4-3,-6-3 0,0 0-1,1-2-2,-5 1-1,2-2 0,-2 1 2,-1-1 0,2 0-1,-3 2 0,0-1 0,0 1 0,0 0-2,-3 0 1,2-1 0,-3 2 0,0 3 4,-1-2 1,-3-2-2,-3 4-3,-2 0-1,-3-2 0,-4 0-1,-3 4 0,0-1 0,-6 1-3,-1 0 2,-4 1 2,-6-1-1,3 2 0,4 1 0,-5-3-2,4 5-4,-3 0 7,3-3-1,-1 3-2,-1 0 3,4 0 0,-4 2-1,0-3-1,2 3 0,-4-2-2,0 4-5,0-2-2,-9-1 0,-2 2-1,1 3-3,-5-1-3,-3 2-5,2 6-6,-3-3-7,6 3-9,-9 6-18,-1 0-15,2 5-32,-17 5-26,1 3-34,16 0-47,13-3-135,-3 1-256,5-1-108</inkml:trace>
  <inkml:trace contextRef="#ctx0" brushRef="#br0" timeOffset="186571.03">18387 10018 601,'0'0'97,"2"-6"-25,0 3-11,-2 3-11,4-7-2,-4 7-1,5-5-3,-5 5 3,2-5 13,0 0 7,-2 5 2,4-2 2,-4 2 7,4-5-2,-4 5 3,0 0-2,2-6-7,-2 6-3,0 0-5,4-4-1,-4 4-5,0 0-8,0 0-3,0 0-5,4-3-9,-4 3-2,0 0-5,0 0-2,0 0-5,0 0 0,0 0-1,0 0-2,11 11 6,-4-4-1,-1 2-4,0-2 4,1 4 4,2 1-2,-1 4-2,0-3 1,1 2-2,1 0-1,-1 0-1,0-2-2,-3-1 3,2 1-6,-2-3 1,0 0 1,-1-2 0,2 1 12,-1-6 10,2 2 3,5-5-1,2 0 0,2-3-1,6-1-4,2-1-2,10-5 1,9-5-5,3 0-1,18-8-4,2-2-3,1 0-2,-2-2-4,-1 3 1,-9 1-2,-9 6-3,-8 0-13,-5 5-20,-4 0-37,-6 1-47,-1 4-60,-7 1-52,0 0-46,-4 5-121,-1 1-209,-5 0-97</inkml:trace>
  <inkml:trace contextRef="#ctx0" brushRef="#br0" timeOffset="206991.67">4343 14897 852,'2'-6'148,"-2"6"-61,0 0-37,4-4 4,-4 4-13,0 0 9,4-4-9,-4 4-2,0 0 0,0 0 5,0 0-2,6-3 2,-6 3 0,0 0 7,0 0 1,0 0-2,0 0 9,0 0 1,0 0 5,0 0 0,0 0 7,0 0-2,0 0 0,0 0 4,0 0-5,6-2 4,-6 2-6,0 0-2,0 0-4,0 0-5,0 0 0,0 0-8,0 0 1,0 0-5,0 0-4,0 0-6,0 0-3,0 0-6,0 0-2,-8 15 0,4-7 0,-2 3 3,2 2-2,-3 3 4,1-1-3,-1 8 7,1 0-2,2 1-3,-2 4 0,5 0 4,-1-1 1,2 5-5,0-3-2,2-3 2,2 4-1,1-5-6,1-2 3,5-1-4,0 0 2,1-3-3,0-5 4,4 1 3,-2-2 0,3-6 2,0-1-4,0 0 1,3-4-3,-4-2-6,3-2 3,-2-4-2,1 0 2,3-1-8,-5-6-2,1-3 6,-2-3-5,-3 0 2,1 1-1,1-4-6,-6 1 5,-2 0-3,0 0-2,0 4 4,-1 0 7,-3 1 5,0 1 0,1 4 7,-1 2 3,0-3 2,-1 2 1,2 3-8,-1 1-4,-2-3 3,0 5-9,2-3-2,-2 0-5,0 7 3,0 0-3,0 0-1,0 0 2,0 0-3,-2 24-3,2-10 2,0 1 1,2 2-2,2 1 2,3 4 1,1 2 3,-2 0-3,5 0 1,0 0-3,-1-4 4,0 3 1,4-5-3,-4 3 0,3-8-2,-4 3 6,5-9 2,-3 2 0,1 1 4,1-6 1,0-1 3,-1-3 4,1-3-4,-1-1 2,-1-6-2,-1 1 4,1-2-5,-2-6-4,0-3-4,-3-2-5,-2 0-3,-2-4-1,0 5-1,-2-3 1,-2 1-2,-2-2 0,0 0 0,0 7 0,-2-5-1,1 7-2,-2 1 3,3-1-3,0 3-4,0 0 4,0 3 0,2-1-3,-1 4-12,1-1 1,-2 1-24,4 0-13,-2 1-11,-1 1-14,3 5-2,-3-4-13,3 4-32,-5-4-35,5 4-28,0 0-23,0 0-36,0 0-52,0 0-124,0 0-65,13 13-181,-9-10-165</inkml:trace>
  <inkml:trace contextRef="#ctx0" brushRef="#br0" timeOffset="207724.96">5380 15574 1887,'0'0'26,"0"0"15,0 0 8,0 0 9,0 0 12,0 0 5,6-11 8,-6 6 3,2-1-4,-2 1 0,0-5-2,0 2-3,3-5-3,-1-1 8,-2 3-7,2-2 12,-2 0 2,0-1-3,0 3 2,0-3 4,-2 0-6,2 4-4,-2 0-4,-1-2-1,1 3-15,-4 1-4,-1 3-9,-1-3 2,-2 5-10,-2 0-6,0 3-2,0 0-7,-1 3 2,0 0-6,-2 5 2,3-3-11,-2 3 7,6 1-4,0 3 3,2-2-8,2 0 0,2 4 2,2 0 2,2-1-4,2 2 3,2 1-3,2 2 0,3-2-2,0 3-7,1-4 0,3 0 2,0 2 3,-2 1-2,1-1-2,0 1 7,-2-1-6,-2-1-1,1-3 5,0 4-2,-3-1 17,-1-3 14,-1 1 13,-2-1 9,-1-1 3,-3-2 5,0 2 0,-1 0-3,-3-3-3,-2 0-4,-3 4-5,-1-6-1,-3-2-5,-2 0-6,1-2-1,-4-1-2,2 0-6,-4-2-1,-1-2-3,2 0-6,0-3-6,-2-3-24,0 1-31,2-6-33,-1 4-38,8-2-26,-3 1-31,4-3-40,3-1-55,4 7-52,-1-6-90,3 1-147,4 3-5,5-5-275,3 4-319</inkml:trace>
  <inkml:trace contextRef="#ctx0" brushRef="#br0" timeOffset="208293.01">5795 15380 2221,'-15'3'-39,"11"-2"21,4-1 22,-13 2 24,13-2 24,-6 0 18,6 0 7,0 0 6,-8 2-1,8-2-4,0 0 1,-7 4 3,7-4 9,0 0 6,15 3 1,0 0 0,4-1 0,6 3-8,7-3-1,6 3-5,5-5-3,3 3-12,3-3-4,1 0-6,-3 2-6,0 0-4,-3-1-7,-1 2-1,-9-3-2,-2 0-8,-3 3-4,-6-3-3,-2 0 0,1 0-12,-6 0-19,1 0-31,-2 3-26,0-3-23,-5 0-37,2 0-40,-2 0-53,0 0-43,-10 0-116,11-3-140,-4 0 28,-7 3-131,6-4-117</inkml:trace>
  <inkml:trace contextRef="#ctx0" brushRef="#br0" timeOffset="209636.72">6856 15017 1683,'0'-6'-26,"0"6"26,0 0 22,0-7 19,0 7 22,0 0 15,0 0 7,0-4 1,0 4-3,0 0-3,0 0-4,1-9-1,-1 9-4,0 0-8,0 0-6,0 0-11,0 0 7,0 0 18,0 0-2,-1 24 3,1-11 4,-2 3-3,0 2 2,0 2-3,-1 0 2,3 3-6,0 0-4,3 4-9,-1-2-1,0 1-2,1-5-6,3 0-1,-2-1-11,0-1 1,0-3-3,2 2-6,0-5 5,2 1-3,0-3 4,2-2-4,1-2-9,-3-2 3,3 0 2,0-5-5,1-3 2,-2 1-7,2-3 0,0-4-1,-2 2-5,1-9 2,0 3-2,-1-6-4,-4 0-2,1 2 3,-4-2-2,4 4 9,-2-2 3,-3 1 7,3 4 21,-4-3 6,2 6 3,-1-2-5,0 2-4,0 2-6,-2 0-5,1-3-8,2 6-3,-3 4-5,0 0-2,0 0 1,0 0-2,0 0 4,4 21-3,-4-7 0,3 1-3,-3 0 1,5 4 2,2 3-3,1-2 0,1 1 0,0-1-1,3-2 2,-2 3 0,1-5 1,4-2 2,-5-2 0,6 1 0,-4-6 0,5 0 1,-2-3-5,2-1 5,-3-6-3,4 0-1,-3-2 1,-1-5-2,2 0-3,-2-6-1,-2 0-4,0-3 3,-4-5-2,2 0 0,-5 0-3,-1-1 0,-4 4 1,0-1-3,0 2-3,-4 1-3,-1 0-7,-1 5-14,0-2-9,-2 4-16,-4 1-8,-1 4-31,6 1-16,-6 2-21,2 4-28,-2 0-36,1 2-43,4 6-37,-4-5-45,4 3-122,2 1-70,4 6 41,0-3-113,4 2-81</inkml:trace>
  <inkml:trace contextRef="#ctx0" brushRef="#br0" timeOffset="210144">7756 15434 1551,'2'6'5,"-2"-6"37,0 0 17,0 0 24,0 0 19,2 4 21,-2-4 9,0 0 6,0 0 8,0 0-2,0 0 8,0 0 6,-2 5-5,2-5 4,0 0-4,0 0-5,0 0-5,0 0-9,0 0-7,0 0-12,0 0-7,0 0-10,-2 6-7,2-6-11,0 0-8,0 0-7,0 0-8,0 0-4,0 0-8,0 0-7,0 6-2,-2 1 2,2 0 1,-3 2 0,2 2-1,-1 2 3,0 5 6,0 1 2,-2 3 3,1 5-2,-1-1 0,-1 4 0,1 1-1,0-3-6,-2 6-1,1-4-5,-1-1-3,2 2-3,0-3-2,0-2-2,2 1-3,-1-7-3,-3-2-4,6 1-26,-1-3-22,-1 0-30,2-7-22,-2 4-21,2-4-24,2-2-26,-2-1-31,0 0-23,0-6-28,0 0-28,0 0-30,0 0-40,14-13-83,-12 2-89,0 1 5,2-9-193,-3 0-188</inkml:trace>
  <inkml:trace contextRef="#ctx0" brushRef="#br0" timeOffset="210498.97">7675 15571 1807,'-5'-17'-3,"2"6"24,-1-2 24,1 4 16,0-2 19,1 3 15,0-3 13,-1 4 5,1-2 1,2-4-5,0 4-7,5 0-1,2-1-1,2-4 1,2 3-2,6 0-7,2-1 2,0 1-8,2 2 1,3 1-11,-1 1-4,0 6-10,0-5-8,1 6 1,-1 0-5,4 3 1,-2 1-7,-2 3 2,1 1 2,-2 1 3,-4 0 1,2 2 7,-4 1 4,-3 0 5,-5 3 7,1-5 8,-2 4-1,-5-4 6,-2 4-4,-2-5-5,-5 4-7,-2-1-4,-3 1-7,-1-3-6,-3 1-1,-3-2-10,-2 3-4,2-6-23,1 1-29,0-3-36,0-1-47,1 4-34,0-7-56,0-4-69,3 1-79,-2-2-141,4 1-119,2-3 42,1-1-296,4 4-333</inkml:trace>
  <inkml:trace contextRef="#ctx0" brushRef="#br0" timeOffset="211531.43">8902 15026 2242,'-6'-1'-41,"6"1"21,-9-5 11,3 5 10,6 0 11,-7-3 19,7 3 9,-10-2 8,10 2-1,0 0-1,0 0 3,0 0 17,0 0 12,0 0 1,11 11 9,1-3 1,1-1 4,2 1 8,12 2 1,6 1 9,6 2-2,8 1 0,4 1-4,1-2-2,3 3-4,18 1-7,-15-3-6,-7-2-5,-2 0-4,-3-3-5,-5 2-7,-3-4-6,-2-2-7,-6 3-2,-5-3-6,1 1-9,-6-2 0,-2 0-6,-1 0-3,-3-1-3,-1 3-3,-2-4-4,-1 2 2,-4 4 2,-2-2-4,0 2 4,-8 3-3,-3 0 2,-2 0 4,-6 4-2,-4 1-4,-8 3 0,-9 2-1,-5-1-2,-3 1 1,-15 6-3,5-4-1,8-4 0,1 0-5,3-1 1,7-2 1,1-4 1,2-1-5,9 1-11,-1-5-18,5-1-14,1 2-23,4-1-15,2-1-24,-2-1-13,6-2-19,0 1-19,0-1-21,3-3-20,5 0-27,0 0-26,0 7-12,0-7-29,0 0-99,0 0-94,21-4-196,-21 4-172</inkml:trace>
  <inkml:trace contextRef="#ctx0" brushRef="#br0" timeOffset="211925.72">10054 15644 1841,'-4'-7'-5,"-1"2"18,5 5 13,-6-6 12,4 3 13,2 3 17,-7-4 9,3 0 4,4 4 0,-6-4-1,6 4-2,0 0 5,-17 0 4,9 4 5,-4 0 3,0 3 8,0-1 7,-10 6 14,1 1 7,-7 4-1,-3 4-1,-7 0-1,-4 1-3,-3 3-7,-13 4-7,5-2-9,9-6-9,-1 0-6,0-3-4,4 0-12,5-1-6,4-6-6,0 4-6,7-5-5,1 0-6,6-1-2,1-1-3,0-4-4,2 2-13,1-3-22,7 2-22,-1-2-28,8-3-26,0 0-22,0 0-23,0 0-35,0 0-37,29-19-50,-8 9-49,-2-2-99,5-3-149,6-5 34,-4-1-211,11-3-212</inkml:trace>
  <inkml:trace contextRef="#ctx0" brushRef="#br0" timeOffset="212499.54">10907 14988 1974,'0'0'16,"-2"-8"21,2 4 14,0 4 10,-2-5 20,2 5 13,0-6 8,0 6-4,2-6 2,-2 6-7,0 0-3,0-5-2,0 5-4,0 0-5,0 0-5,0 0-10,0-6-3,0 6-10,0 0-5,0 0-7,0 0-1,0 0-2,0 0-4,0 0 1,6 21 0,-4-11 4,1 2 4,1 5 6,-1 0 2,0 5-3,2 7 8,-1-3 4,-2 4 1,2 3 2,-2-2 1,0 6-7,0-2 0,0-4-4,0 1-4,0-1-2,-2-1-5,0-2 0,0 1-4,0-3-5,2-6 0,-2 1-5,0-4-5,0 0 2,-2-2-22,4-3-30,-2 2-18,3-3-21,-3-2-14,0-1-46,0-1-37,3-7-42,-3 0-45,6 0-50,-6 0-109,6-11-123,2 1 61,0-4-164,1-2-135</inkml:trace>
  <inkml:trace contextRef="#ctx0" brushRef="#br0" timeOffset="213051.63">11303 15146 1830,'4'-9'55,"1"4"38,-3-3 26,0 1 21,2 5 17,-2-4 7,1 1 0,-3 5-3,2-4-22,-2 4-6,0 0 2,0 0-5,-17 9-13,8-3-8,-2 3-7,-1-1-8,-1 4-7,0-2-8,-1 6-10,-4-5-6,4 2-6,-1-2-5,3 0-5,-3 1-2,4-2-5,-2-1-5,2-1-4,3-2-1,1 1-3,1-1-3,0 2-2,0-7-6,-3 4 0,5 1 0,-3-1-3,3-1-2,4-4-3,-8 5 0,6-1 0,-2 0 0,4-4-3,-6 4-1,6-4-1,-3 3-2,3-3 1,-4 6-2,4-6 0,0 0 1,-3 8 4,6-4 20,1-1 9,1 4 1,3 0 3,2 3 5,2 1 7,2-4 5,2 7 2,4-2 2,0 5-2,0-2-3,0-1 0,4 3-4,-2-5-1,0 3 1,0 1-4,-3-4-3,0 3-4,-2-2-4,-1-6-3,-4 3-3,-2-1-3,3-2-2,-4 0 1,-1-3-4,-1 2-4,1-3 2,-2 5 0,0-7-6,0 5 3,2-6-3,-4 6-2,-1-6 1,2 5-2,-5-5 0,5 3-2,0-2 4,-5-1-5,0 0 3,9 6-2,-9-6-12,4 0-26,-4 0-29,0 0-46,0 0-58,0 0-44,0 0-55,9-7-83,-9-1-71,0 2-168,0-1-23,2-4 70,-1 1-338,2-2-357</inkml:trace>
  <inkml:trace contextRef="#ctx0" brushRef="#br0" timeOffset="213800.74">12224 14843 2253,'-4'-5'-51,"2"1"19,2 4 11,-4-4 22,4 4 15,-2-5 6,2 5 16,-2-6 3,2 6-3,2-7-1,-2 2-3,0 5 1,6-10-3,-2 7 0,2-3 2,1 4 4,2-4 2,-1 5 6,2-3-2,1 2-4,0-2 0,2 4-4,-2-3-4,4 6 0,-1-3-2,-3 4-4,3 2 0,-1 1-4,0 1-4,-3-1 5,-2 7 3,-2 0 3,1-2 8,-7 2 3,0 3 0,-4-2 4,-5 0 4,1 6-10,-5-3 0,-1 0-2,-4-1-3,0-2-6,1 2-3,2-3 2,-2 0-4,0-3-1,4-1-1,1 2 5,0-5-6,2-1 6,2 1-9,0-3 0,0 3-2,2-5 3,2 5-8,0-4 4,4-3 1,0 0-6,13 12 3,-4-11 0,5 1-3,1 3 2,4-4-6,2 3 4,1-3 0,4 5 1,-2-6-2,4 2 2,-4 2-20,1-2-29,-3 0-45,0-2-69,1 4-73,-5-10-116,0 4-183,-1-4 44,-2 3-179,0-3-158</inkml:trace>
  <inkml:trace contextRef="#ctx0" brushRef="#br0" timeOffset="214072.74">12790 14912 1893,'2'-8'68,"0"3"35,-2-1 26,2 0 23,-2 6 25,0-7 19,2 2 0,-2 5-18,2-7-17,-2 7-18,2-3-13,-2 3-17,0 0-12,0 0 9,8 10-3,-4-2-1,-2 0-11,2 8 3,-4-3-4,2 4-7,0 0-7,-2 2-6,2-1-7,-4 4 0,2-1-4,-2-1-16,2 2-34,-2-3-34,0 1-38,2-2-41,-2-3-38,2 2-50,-2-3-47,2-1-44,0-5-56,0-3-127,0 3-74,0-8 37,2 3-180,-2-3-174</inkml:trace>
  <inkml:trace contextRef="#ctx0" brushRef="#br0" timeOffset="214312.52">12989 14858 1952,'5'-11'47,"-3"2"36,0 1 24,0 3 17,-1-1 12,-1 2 0,3-2-10,-3 6-17,4-2-8,-4 2 12,0 0 6,10 12 1,-7-2-2,3-1 2,-2 4-2,-1 3-9,-1 0-5,0 3-16,-2 0-9,-2 5-7,0-4-7,-1 1-6,1 1-36,-6 4-38,7-6-32,-5 2-38,0-3-45,-1-2-58,4 3-64,-9-11-95,6 2-173,0-1 13,-2-4 61,1-2-129,3 3-77</inkml:trace>
  <inkml:trace contextRef="#ctx0" brushRef="#br0" timeOffset="214527.7">12606 14729 1745,'-11'-11'80,"7"0"31,-1 0-4,3 2 1,6-1 4,1 3-6,4-1-5,5-1-11,6 1-4,4 1-11,5 2-9,11 0-5,0-1-7,5 4-5,-1 2-6,1 0-16,-3 2-46,-7 1-54,1 0-66,-1 2-47,-8 0-90,-2 2-153,-3-1-217,-8 2-143</inkml:trace>
  <inkml:trace contextRef="#ctx0" brushRef="#br0" timeOffset="-214591.03">12184 15674 1990,'0'0'99,"-11"0"3,11 0 1,-4-8 13,4 8 11,7-5 13,3-2 19,2 0 0,6 1 4,8 2 0,1-1 0,9-4 1,4 5-16,3-2-1,11 1-2,1-1-3,5 2-5,5-3-7,20 4-11,-8-1-12,12 2-7,-1-5-10,1 3-8,7 0-12,-1 0-3,0 4-10,-4-4-5,-17 3-5,-12 1-5,-9 0-21,-6-4-19,-11 4-21,-3-2-32,-3 2-48,-10-2-41,-2 2-48,-8-3-53,-3 3-58,-7 0-75,0 0-183,0 0-23,0 0 57,-29 16-253,9-8-266</inkml:trace>
  <inkml:trace contextRef="#ctx0" brushRef="#br0" timeOffset="-213886.26">12762 16087 2287,'-11'0'80,"11"0"18,0 0 8,0 0 17,-11 0 26,11 0 21,0 0 3,0 0-9,0 0-13,-5 3-18,5-3-13,0 7 36,2-2 4,-2 4-3,2 1-5,-1 0 0,2 4-3,-6 3-4,2 0-21,-1 4-9,0 4-8,0 2-6,-2-5-9,0 4-11,-2 1-5,4-6-9,-5 6-6,4-6-5,-1-3-3,0-1-4,2 0-4,-2-4 0,0-2-5,3-1 5,1-5 8,0 2-9,0-7 1,0 0 2,0 0-17,0 0 0,15-22-1,-8 9-7,2-1 2,5-5-6,-2-2-4,1-1 10,2-5-10,2-2-2,-1 0-2,2 0-3,-4 2-1,3 2-3,-4 6 5,0-2-8,-3 2 6,-1 4-6,0 1 4,-3 4 5,2-1-14,-2 0-2,-1 4 0,1-1-1,-1 1 2,-1 0 2,0 2-8,0 0 3,0 3 2,-4 2 19,17 0-3,-6 2 4,1 3-2,1 0 9,2 3 11,0 3 4,2 3 1,2-2 17,6 11 3,1-3 3,3 1 0,3 8-11,2 0 2,2 2-1,13 10-5,-9-7 2,9 4-9,-9-6-4,-7-5-2,1 0 1,-6-6-6,0-4-3,-5 0-1,-5-2 0,1-1 1,-3-7 20,-3 5 12,-1-9 15,-2 3-4,1-4 1,1-2 5,-5-2-1,3 0-3,2-5-6,-2-5-9,-2-4-19,4-2-4,-2-5-4,0-4-5,4-5-1,-2-3-3,5-7-3,-2 1-5,-2-5-9,1 2-27,2-1-19,-8 6-17,0 4-29,0 6-41,-1 3-54,-3 0-74,1 6-95,-5 6-135,-5 0-143,-2 1-173,-1 2 73,2 3 103,-4 0-591,1 1-684</inkml:trace>
  <inkml:trace contextRef="#ctx0" brushRef="#br0" timeOffset="-210190.73">11183 14739 969,'4'-8'113,"-2"0"-12,0 3-6,0-2-6,2-3 5,-4 2 0,2-2-5,0-1-1,-2 1 9,0-1 1,-2 2 7,2-3 2,-2 0-7,-1 1-7,2 0-3,-3 2 2,-1-3-8,0 0-7,-3 3-3,0-1-8,-2 1-2,-3-1-10,0 2-1,-1 3-2,-3 1-3,-3 3-6,0 1-2,-4 1 1,-3 5-2,-3 2-4,-4 5 0,-2 2 4,-5 7 1,-3 2 0,-9 10 4,-2 6 5,5 2-2,-1 4-3,7 0 2,-2 5 1,7 4-9,1 2 4,3 2-2,3 6 3,5 2 1,6 1 3,2 1-8,7-1 4,2-5-5,6-7 4,6-1-4,5-1 1,8 16-2,4-5-2,7-4 1,6-8-3,3 2 3,9-10-3,3-4-1,6-3-2,-6-10 0,-3-2 0,3-9-4,4 1 17,-2-5 2,7-3-4,-1 2-1,3-7-3,-10-5-7,3 0-2,6-3-1,0-3 0,1-2-2,14-10-2,-1-2-1,-2-5 0,-2-5-1,-3-8-2,-1-5-1,-3-6-1,-3-4 0,-2-4-2,-4-6 0,-7-2-1,-6-3 3,-4-4-3,-9 3-2,-3-6 2,-6 5-4,-8 9 1,-4 2-3,-4 1-1,-9-15-1,-7-1 0,-4 4-1,-8 2-5,-4 3 1,-6 6-2,-6 4-2,-9 3-8,-10 7-16,-7 3-27,-9 5-29,-6 9-21,-5-1-30,-1 10-27,-3 5-37,1 10-48,8 11-58,0 2-87,7 7-205,0 5 67,0 0-280,3 5-297</inkml:trace>
  <inkml:trace contextRef="#ctx0" brushRef="#br0" timeOffset="-185131.76">20301 14691 839,'0'-5'292,"0"5"-101,-2-9-49,0 6-20,2 3-12,0 0 1,0-8 1,0 8-5,0-4 2,0 4-6,0 0-5,0-7-6,0 7 1,0 0-14,0 0 1,0 0 2,0 0 1,-14 11-2,6-3-1,0 5 6,0 1 4,-5 3 3,1 4 3,-3-1-1,0 7-14,-3-4-6,0 4-5,-1-1-4,2 2-7,-2-5-4,-1 5-5,2-4 0,-2 2-8,6-6-4,-1-3-3,5-1-1,-2-3 3,2 0-10,2-1 0,0-3-1,1 0-2,0 0-2,1-3 1,0-1-2,2 0-1,2 2-5,-3-7 0,5 0-6,0 0-2,0 0-2,0 0-2,0 0 5,21 0-6,-7-5 5,0 3 0,5 1-2,2 1-6,0 0 1,5-4 1,0 1-11,3 2-9,-3 1-11,-2-1-15,3 1-16,-2-3-18,-4 0-15,-1 3-19,0-2-27,-3-1-29,0 3-31,0-2-34,-5 0-35,-3-1-62,2 1-85,-7-2-43,0 2-141,-2-4-98</inkml:trace>
  <inkml:trace contextRef="#ctx0" brushRef="#br0" timeOffset="-184868.7">20255 14986 1618,'-9'-3'11,"1"-4"32,1 4 20,1-1 21,0 0 22,6 4 22,-11-6 9,7 5 2,4 1-2,-6-2-14,6 2-16,0 0-9,0 0 1,0 0 14,-14 9-2,12-3-8,-1 3-6,3 2-13,-1 6-3,-1-5-5,0 4-5,0 2-10,-1 0-4,2-1-10,-1 3-5,0 3 4,-2-7-10,2 4-9,-1-1-22,-1-1-27,0 0-30,-1-1-37,2-2-47,0-2-50,1 1-52,0-8-55,2 1-119,0 1-72,0-3 51,4-2-113,-4-3-49</inkml:trace>
  <inkml:trace contextRef="#ctx0" brushRef="#br0" timeOffset="-184592.8">20509 15011 1573,'4'-7'47,"0"-4"16,-2 4 18,3 1 24,-3-1 13,2 1 5,-3 1 6,4-1-4,-3 2-6,0-3-12,1 3-7,-3 4-17,4-5-3,-2-1-7,-2 6 1,0 0 0,0 0-1,9 15-4,-9-12-9,2 3-4,-2 5-2,0-5-11,-2 6-1,2-4-6,-2 5-10,0-2-18,-2 0-18,3 0-25,-1-1-36,0 0-35,-3 2-43,3-3-42,2-1-35,-4-5-65,4 3-97,0-4-42,0-2-129,0 0-62</inkml:trace>
  <inkml:trace contextRef="#ctx0" brushRef="#br0" timeOffset="-184381.04">20653 14904 1553,'2'-5'46,"2"3"27,-2-5 6,0 3 12,-2 4 3,4-6 4,-4 6-8,7-2 9,-7 2 10,0 0-7,11 8-6,-7-3-8,0 3-8,-2 0-4,2 3-8,-4 1-7,2 3-7,0-6-6,1 6-19,-3-1-26,0-1-31,0-1-35,-5 0-46,3-2-48,-2 4-43,-2-7-74,2 3-114,-2-2-231,-4-1-116</inkml:trace>
  <inkml:trace contextRef="#ctx0" brushRef="#br0" timeOffset="-184176.01">20396 14910 1626,'-8'-9'42,"2"-1"22,2 5 22,-2-1 21,1 1 12,2 0 1,3 0-11,3-3-15,-1 2-6,5-2-11,5 1-5,3 1-13,4-3-2,4 0-5,5 4-12,0-1-26,-1 0-45,-1 5-49,0-3-54,0 2-48,-5 0-79,-1 2-122,-2 2-214,0 0-97</inkml:trace>
  <inkml:trace contextRef="#ctx0" brushRef="#br0" timeOffset="-183818.49">20062 15429 1623,'-13'5'18,"3"-5"19,-1 2 13,3 2 15,-1-3 23,2 2 13,1 0 7,6-3 2,-12 0-7,8 4-8,4-4-4,0 0 3,-4 4 10,4-4 4,0 0-1,20 0 0,-2 0 4,3-2 2,11-4-3,10 3-5,13-5-2,2-2 0,21-1-9,-12 1-8,-11 3-11,0 1-10,-2-3 2,-9 5-12,-1-2-27,-5 4-18,4-3-42,-10 1-26,-5 0-41,-3 4-35,-5-4-42,0 1-31,-5 6-39,-1-6-44,-1 6-106,-8 1-73,0 0 28,-4 2-99,0-6-42</inkml:trace>
  <inkml:trace contextRef="#ctx0" brushRef="#br0" timeOffset="-183194.13">20184 15940 1477,'0'0'71,"-12"0"22,12 0 7,-8 0 9,8 0 16,-11-3 14,11 3 5,0 0-1,-11 3-7,11-3-8,-6 2-10,6-2-16,0 0-5,-4 2-8,4-2 8,-4 12 11,4-5-4,0-1 0,-3 4-4,3 1 3,-2 2-3,2-1-7,0 2-8,-2-2-2,2 5-6,-2 0-6,0-8-7,2 4-4,-2-2-15,0 2-6,2-3-1,-2 2-3,2-7-4,-2 5-1,2-2 0,-2-3-4,2 1 1,0-6-5,0 0 4,0 0-7,0 0-2,0 0-4,0 0 1,6-19-3,-4 9-1,2-2-1,0-3 0,2-2-3,-1 3-2,-1-1-2,3-2-1,-3 4 1,0 0 2,1 0 4,-1 6 2,0-5 5,-2 2 1,2 4 0,0-1 7,2 1 2,4 4 8,-3-1 5,3 0-2,1 3 3,3 3 3,1 0 0,-1 1-4,1 2 4,4 2-6,-2 0-2,2 0-4,2 1 1,-1 0-3,-4-1-4,1 1-1,-2-2 0,2 1 2,-6-3 3,4 0 4,-3 0 9,-4 2 7,3-6 12,-2 3 8,-1-2 15,-2 0 7,3-2-5,-9 0-4,15-8-11,-9 7-4,-1-11-2,-1 2-15,-1-3-5,2-2 0,-1-7-29,-2 3-38,-2-5-45,0 1-61,0 0-75,2 4-72,-2-2-89,2 0-76,2 1-151,-1 0-79,2 5 90,-2-2-468,2 4-523</inkml:trace>
  <inkml:trace contextRef="#ctx0" brushRef="#br0" timeOffset="-179678.7">20129 17175 2666,'3'-6'-70,"-1"3"32,0-3 21,0-2 14,-1-4 14,2 5 14,2-1 13,-3-3 13,0 2 7,0 1 5,0-3-2,3 2 10,-3-2-3,0 4 9,0-1-3,0-5 12,-1 6 7,4-1 6,-3 1 0,-2 0-1,0 0 5,-2-1-5,0 2-4,-2 1-3,-2 3-6,-3-2-7,-2 2-4,11 2-6,-21 6-6,11-6-7,-3 7-2,0-1-3,1 2-6,-1-1-1,2 3-6,3 2-5,1-1-2,1-2-2,0 5-3,4-5-2,0 3-2,2-1-2,0-2-2,4 3-1,2 2-2,0-6 0,5 4 3,-1-4-5,4 1 2,-2 3-5,0-5 0,4 0-1,-4 6-2,1-6 3,0 1-4,-2-1 0,-3 1 2,0-1-1,-4 4 1,0-4 7,-2 0 3,-2 3 7,-2 0 0,-2-1 1,-2-2 5,-2 6 1,-5-6 0,1 0 0,1 1 1,-4-1-1,0-1 1,2 0-1,-1-6-1,1 2-2,2-2-2,-2-2-5,1 2-2,1-6-2,2 0-1,1-1 0,4-1-5,0-1-3,4-4-1,2 1 0,4-3-2,2 1-4,6 0-3,0-4-8,1 3-16,2 2-17,2-2-21,-1 3-29,4 2-27,2-1-31,-3 3-29,-1-3-33,-2 3-36,-2 0-44,3 6-31,-3-3-77,0-1-91,2 4-10,-6-2-314,3 1-304</inkml:trace>
  <inkml:trace contextRef="#ctx0" brushRef="#br0" timeOffset="-179442.2">20496 17049 2147,'9'-7'31,"-5"1"45,2 1 24,-4-2 16,0 6 14,-1-6 14,5 2 30,-6 5 7,5-4-5,0 1-9,-5 3-14,0 0-2,0 0-6,0 0-5,9 12-11,-9-4-7,2 4-8,-2-3-12,0 5-7,0 1-9,0 2-9,-2-2-6,0 4-5,-1-4-8,1 5-7,-2-5-23,1 0-34,2 5-37,-1-7-43,2-4-38,-2 3-41,0 0-41,-2-5-55,4 0-43,0-7-62,0 0-97,6 6-37,-6-6 22,0 0-212,14-11-184</inkml:trace>
  <inkml:trace contextRef="#ctx0" brushRef="#br0" timeOffset="-179233.06">20733 17031 1891,'5'-12'79,"-1"9"42,0-4 15,-2 5 1,-2 2 8,3-5 21,0-1 12,-3 6-2,0 0-8,0 0 4,0 0-14,7 11-10,-2-2-14,-5-2-12,0 6-9,2 0-14,-2 0-8,0 2-5,-2 5-14,2-5-28,-5-2-30,4 2-35,1 5-35,-2-5-43,0-2-37,-3-1-55,0 0-48,3-1-41,-4-5-75,4 3-103,-5-3-10,1 1-262,-3 0-223</inkml:trace>
  <inkml:trace contextRef="#ctx0" brushRef="#br0" timeOffset="-179016.78">20453 17125 2177,'-13'-11'90,"1"2"14,4-5 6,0 7 7,1-5 6,3 2 20,4-1-2,0 2-1,4-4-9,5 0-14,3-5-9,7 5-5,9-4-14,4 0-9,6-1-8,4 0-8,0 1-18,2 5-18,-1 0-34,4 3-36,-6 1-55,-1 3-60,-5 2-69,-3-1-88,-3 4-174,-5 4 9,-3-1 55,-2 2-171,-4 3-96</inkml:trace>
  <inkml:trace contextRef="#ctx0" brushRef="#br0" timeOffset="-178724.82">20246 17561 1944,'-21'5'162,"5"-3"-6,5 3 8,3-3 20,0 2 13,2-2 5,6-2 1,-7 0-19,7 0-21,0 0-6,0 0-10,23-6-10,-6 3-3,12-8-9,6 4-7,10-3-9,9-7-4,19 2-6,2-6-4,1 2-13,-13 6-2,-8 3-15,-1-2-5,-6 3-22,-5 4-35,-5-3-56,-7 2-55,-1 5-47,-5-5-62,-6 6-76,-4-2-99,-5 4-187,-1 0 37,-4 2 62,-5 3-300,-2 1-270</inkml:trace>
  <inkml:trace contextRef="#ctx0" brushRef="#br0" timeOffset="-178188.37">20556 17795 2277,'-16'5'160,"4"-5"26,1 6-12,3-4-2,0-2 12,1 0 18,-2 2 7,1 3-8,1-1-15,2 0-18,-2 3-15,-1 3-10,5-1-14,-4 3-10,4-4-11,-1 1-12,2 3-9,-3 0-7,3-3-8,-2 4-3,0-6-9,2 5-5,0-3-6,-1-3-3,1 1-2,0 2-5,0-4-3,0 3 3,-1-6 0,3-2-4,0 0-7,0 0-1,0 0-2,0 0-3,16-15-3,-10 6-3,5-9-2,-2 2-1,7-3-5,-2 2 2,1-2-1,-1-1-2,0 4-1,1-1-2,-5 4 1,1 3 0,-2-4 4,1 7-1,-2-1 9,1 3 20,0 3 3,1 2 15,3 0 3,-3 2 1,5-1 2,2 5 2,1 0 6,-2 1-37,1 2-3,0-2-2,2 4-2,-4-3 0,4 0 0,-2-1-2,-2 1-4,-3-3-1,3 2 4,-3-2 1,4-1 11,-6 0 9,1-4 12,0 0 14,-3 0 0,3 0 3,-3-6-7,0-1 2,-1 0-2,0-1-3,-3 1-13,2-6-5,-2-2-4,0-3-13,-2 3-24,0-4-34,0 2-42,-2-2-50,0-2-64,0 6-83,0-5-66,-2 2-99,-2 3-149,2 0-146,0 0 57,0 3 83,2 0-536,4 5-595</inkml:trace>
  <inkml:trace contextRef="#ctx0" brushRef="#br0" timeOffset="-176134.11">20287 14777 2874,'3'-8'-84,"-3"8"14,3-7 25,-3 7 22,0-5 30,0 5 24,0-6 20,0 6 9,0 0-1,0-7-2,0 7-9,0 0-6,2-5-2,-2 5-5,0 0-6,0 0-5,0 0-4,0 0-1,2 15 0,-2 0 10,2 10 11,0 4 6,0 23 4,0 9 17,0 29 3,1 16-2,-3 2 4,-3 10-3,1-1-2,0 6-8,0 1-2,-2 2-1,2 3-5,-3 2-3,4-2-2,-3 4 0,-1-9-5,0-8-3,-1-7-2,2-11-1,-2-7-4,2-5-1,-2-23-9,1-8-16,0-13-22,4-6-29,-1-3-15,0-7-16,2 3-13,0-14-24,0-4-41,0-3-39,4-1-41,2-7-19,-6 0-37,13-20-92,-3-3-103,3-12-184,0-11-164</inkml:trace>
  <inkml:trace contextRef="#ctx0" brushRef="#br0" timeOffset="-175773.76">20612 14967 1950,'-2'-22'12,"2"2"22,-2 7 22,2 2 23,-2 1 15,2 2 1,-2 0-7,2 1-11,0 4-9,0 3-10,0 0-7,0 0 4,0 0 2,0 32 2,0-4 3,2 14 5,0 19 3,2 31 3,-1 14-2,1 12-6,0 3 16,2 5-13,-1 12-1,1 1 0,1 5 0,-1 0-5,-2 0-3,-4-4-7,0-9 1,0-9-4,-4-9 1,0-7-9,-3-11 3,1-11-6,1-21-8,1-15 0,2-9-16,0-7-10,0-4-17,0-3-15,2-10-42,0-4-41,2-3-40,-2-8-24,0 0-38,8-12-27,-3-5-50,3-10-106,-1-10-90,3-13-175,0-20-158</inkml:trace>
  <inkml:trace contextRef="#ctx0" brushRef="#br0" timeOffset="-175442.68">20805 14887 1843,'-6'-29'-18,"1"9"22,1 3 11,0 3 3,2 2 3,-1 5 0,0-1 0,1 8 16,2 0 22,-10 10 10,2 7 5,1 5 8,0 14 4,1 17 9,-1 22 2,1 18 1,4 13 0,0 9 1,2 8-8,2 5-4,2 3-3,-2 9-1,0 0-4,-2 4-8,0-5-7,-4-1-2,-2-14-7,-3-6-3,-2-9-3,3-13-8,2-7-1,-2-27-1,3-8-3,-2-17-4,3 4-11,2-12-17,0-3-19,0-11-41,0-2-49,0-4-40,0-6-53,0-3-55,2 0-146,-4-20-115,-1 0 66,1-8-122,-1-11-72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10:08:05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18327 7197 772,'-2'6'133,"-1"-2"-7,2-1-18,1-3 3,-2 6 4,2-6-1,-2 5-4,2-5-6,0 6-3,0-6-5,0 0 0,-2 6-4,2-6-2,0 0-3,-3 3-11,3-3-4,0 0-5,0 7-8,0-7-3,0 0-8,0 0-6,0 0 2,9 5 7,1-3 1,8 1-1,5-3 0,11 3 4,16-1-1,39 2-4,18-4 5,9 0 8,7 0 9,4 0 0,2-2 1,3 2-1,-1 0-1,-4-2-1,-4 2-13,-11-2 2,-11 2-6,-12-3-8,-21 0 5,-15 3-3,-11-2-4,-7 2-1,-3 0-3,-4-2-1,-4 2 0,-3-1-3,-1 1-2,-2 0-1,-3 0-2,0 0-3,-2 0-2,-1-2 3,-1 2-12,0 0-2,-3 0-10,-8 0-16,17 0-23,-8 2-22,-9-2-18,12 0-20,-5 0-23,-7 0-30,0 0-31,12 1-39,-8-1-49,-4 0-110,0 0-182,-2-6 70,2 6-109,0 0-97</inkml:trace>
  <inkml:trace contextRef="#ctx0" brushRef="#br0" timeOffset="825.38">19956 4700 1499,'-15'-2'-97,"15"2"23,-10-5 17,4 3 12,-1 2 16,7 0 15,-13-5 5,6 2 8,2 0 10,-1-1 9,-1 1 8,7 3 4,-12-6 0,7 4 5,0 0 3,-1-2 5,2 1 0,-2 1 12,6 2 6,-9-6 0,4 3 6,5 3 0,-6-4 0,6 4 4,-6-4 0,6 4-1,-2-5-3,2 5-7,0-4-5,0 4-8,19-5-5,0 3-4,11-2-5,15 3-2,22-2 0,44 3 0,9 0 2,13 3 2,10 2 8,13 2 1,48 0-1,7 3 2,-4-1-6,-37 0-3,-9 1-2,-13-3-5,-14-1-1,-13-1-3,-18-3-1,-14 3 1,-21-3 1,-15-2 1,-12 0 4,-6 0-5,-6 0 1,-2 0-5,-3 0-1,-2 0-5,-4 0-14,0 0-25,-4-2-40,-1 2-40,-2 2-44,-2-2-32,-3 3-39,-4 1-73,-2-4-185,0 0-86,0 0-63</inkml:trace>
  <inkml:trace contextRef="#ctx0" brushRef="#br0" timeOffset="200835.55">5003 4325 753,'-15'-3'40,"0"-2"15,-1 2-7,-2-2-10,2 3 1,-1-2 2,1 0 3,2 1 8,0 0 0,1 2 6,2-1-1,0 0 0,3 0-4,-3 0-1,3 2-5,8 0-1,-15 2 10,11 2-2,-2-2 5,0 2-6,6-4 2,-4 7 9,4-7 7,0 6 13,0-6 7,18 0 0,-1-6-3,8-4-6,6-1-1,14-8-5,21-11-7,1-5-1,4-3-5,4-2-3,5-2-7,-1 2-6,3 1-1,-2 2-4,-6 3 0,-7 3-14,-5 5-20,-11 5-19,-13 5-30,-8 3-33,-3 4-34,-4-1-37,-2 3-25,-4 3-4,-4 4-4,-2 0-31,-11 0-112,4 7-234,-8 0-58</inkml:trace>
  <inkml:trace contextRef="#ctx0" brushRef="#br0" timeOffset="201283.08">4349 6197 1412,'6'6'-60,"-4"-1"20,2 3 19,0-3 16,-2-1 20,0 3 14,4-5 22,-4 3 17,-2-5 16,4 7 11,-2-4 9,-2-3 6,0 0 3,2 5 7,-2-5-2,0 0-14,0 0-11,21-15-11,0 1-5,8-5-8,27-13-7,7-6-6,16-8-1,6-6-1,10-5-4,1-4-6,11-5-1,24-13-2,-2 3-7,-20 18-2,-8 1-2,-4 6-8,-8 6 1,-6 7-15,-9 2-29,-11 7-29,-14 8-32,-11 6-35,-6 3-20,-6 7-26,-5 2-26,-2 2-43,-6 2-114,-5 4-278,-3 2-123</inkml:trace>
  <inkml:trace contextRef="#ctx0" brushRef="#br0" timeOffset="201879.49">5141 7595 1679,'-8'1'-28,"-2"2"-1,4 1 5,-2-3 4,-1 1 5,3 3 9,-2-5 15,1 3 12,3 1 3,4-4 1,-13 2 0,9 0-1,4-2 0,-8 2 4,8-2-3,-6 1 2,6-1 3,0 0 4,-7 3-2,7-3-3,0 0-1,-9 1 1,9-1-1,0 0 0,0 0-2,-6 2 3,6-2-2,0 0 1,0 0-1,0 0-1,-6 2 1,6-2 2,0 0-2,0 0-2,0 0-4,0 0-1,0 0-1,-7 2-2,7-2-3,0 0-2,0 0-6,0 0-18,0 0-24,0 0-31,0 0-34,0 0-56,0 0-122,-2-10-318,2 10-97</inkml:trace>
  <inkml:trace contextRef="#ctx0" brushRef="#br0" timeOffset="204887.64">21514 7804 1621,'-4'-5'-24,"0"-1"15,2 3 10,0-4 4,2 7 4,-4-8 13,1 5 8,-1-1 12,4 4 4,-2-5-2,2 5-1,-2-6-4,2 6-9,0 0-3,-4-4 1,4 4-5,0 0-5,-2-6-1,2 6-3,0 0-4,0 0 4,0 0 5,-4 19-2,4-10-2,-3 1 3,2 4 0,-1-1 0,-1 2-2,0 1 0,2 1 1,-2-2-2,1 2-1,2-2-1,-2 1-2,-1-5-1,2 2-1,1 0-4,-2-4 2,2 0 2,-2-1-2,2-1 1,0 0-2,0 1 2,-2-1 1,2-2 4,0-5 13,-3 9 7,3-6 15,0-3 10,-1 7 6,1-7 5,0 0-11,0 0-8,0 0-2,0 0-5,-4-17-5,4 7-5,-2 1-5,2-1 0,-2-1-4,2-1-7,0 2 0,0-3-1,0 2-3,0 0-1,0 0-1,0 1-1,-2-2-3,2 5 1,0-1-1,0 1 1,0-2-1,0 4-4,0-2-1,-3 2-1,6 0-3,-3 5-2,0-10-5,0 10-6,0-8 0,0 8-5,0-5 1,0 5 0,0 0 0,0-6 0,0 6-2,0 0-2,2-6 6,-2 6-2,0 0 4,0 0 1,0 0 1,0 0 1,18 8 1,-14-2 1,0 0 3,3-1-3,-1 2 2,1 1 1,-1 1 0,2 3 2,-1 2 0,1-3 1,1 3-2,0-2 4,-3 0 0,2 2 4,0-3-4,-1-2-2,1 3 2,-3-4-1,1-1 2,-2 1 3,1-2 0,-3-1 1,2 2 0,0-2 2,-2-2-4,2 2 6,-1-1 1,-3-4-1,0 0-1,0 0 0,0 0 0,0 0-1,0 0-2,0 0 1,0 0-1,-5-20 0,3 14-2,2 0 1,-2-1-2,2 0 0,0-1-2,-2 2-3,2-2-2,0 1-1,0 1 2,0-2-3,0 3-2,2-1 0,-2 1-2,0 5 3,6-11 1,-1 9 1,-1-1-1,-4 3 0,13-4 4,-7 4-4,-6 0 4,15 0 1,-2 0 0,-3 1 0,3 2 0,-3 1 1,1-3-1,0 2 2,1 1-1,-1-2-1,-2-2 3,-1 2 4,0-1 15,-8-1 11,15 3 10,-8-3 15,-7 0 6,10 0-8,-3-4-12,-1-2-3,0 0-5,-2-2-1,2-3-3,-2 1-3,0-3-2,0-2-4,-2-3-2,-1 3 0,2-3-9,-3 1-4,2 1-9,-2-1-9,0 4-10,0-2-12,-2 6-11,2-4-14,-3 4-20,2 1-28,-3 0-21,-3 3-21,0 2-26,1 0-28,-2 1-94,8 2-338,-18 0-133</inkml:trace>
  <inkml:trace contextRef="#ctx0" brushRef="#br0" timeOffset="206135.31">21587 7713 1644,'-13'0'-10,"13"0"4,-10 2-10,10-2 13,-9 0-2,9 0-8,-9 5 23,5 0 16,0 2 10,0-2 3,-2 7 1,2 0 3,-3 1-1,2 3 2,1 1 2,0 1 0,-2 0-2,2 0-2,-1 2-3,-1-2 3,2 2 3,-1-3-1,-1 0 0,2 0-3,-1-1-5,0-3 0,2-2-1,1-1-5,0-1 1,-2 1-2,4-2-3,-2-1-1,0-1-2,-2-1 0,4 1 4,-2 1 0,2-7-4,0 0-4,0 0 1,0 0-2,0 0-4,0 0-4,16-14-13,-8 6-16,0-1-10,4-3-8,-2 2-10,1 0-12,-1-2-10,3 0-14,-2 3 2,1-3-11,1 3-8,0-1-11,-3 1 0,3 1-8,-2 1-5,0-4 0,-3 2 5,0 1 13,0-3 17,-3 2 23,4 1 19,-5-2 19,0 2 16,-2-2 19,0 0 24,-4 1 10,2-3 3,-4 3 9,-2-4 12,-3 5 8,0-2 5,-1 1 0,-5-1 3,0 4 3,-2 3-3,-1 3-1,-2-2-3,-1 6-3,-3 3-3,2 1-3,-4 1-2,2 3 0,4 1-7,-2 0-7,3 3-5,3 0-3,2 2 0,2-1-8,4 0 2,1-1-4,5 1-1,4 0-2,5-2-1,5 2-3,3-3-3,4-3-2,4 0-3,3-3-2,2-3-1,1-3-2,5 1-3,-2-6 3,0 0-2,-1-4-2,-1 0-5,-2-2 4,-3-1-2,-2-2 2,-2-3-3,-3 4-2,-4-4 2,-6 4-2,-3-3-3,-5 2 0,-1-1 0,-3 2 2,-2-3-2,0 3 2,-2 0-1,-4 1 1,6 2 1,-1 1-2,4 0 2,-1-1 0,-3 2 1,5-2-1,2 1-2,2-1-1,3 2 0,3 3-3,2-3 2,1 4 0,2-2-2,1 4 0,1 3 0,0 0 1,-1 0-1,1 7 1,5 0 0,-6 2-1,0 5 2,0-3-3,-3 4 5,-3-4-4,-2 4 2,-1-1-1,-3-1 2,-4 1-1,-3 0 4,-3-2-2,-2 2 1,-5 1 0,-2-6 1,0 3 0,0-5 1,-1-3-1,0 0-2,-1-1 4,2-4-2,-3 0-1,3-2 3,3-4-4,-2-2-2,4-1 2,2-2 0,4-2-2,0-2-3,4-3-6,2 2-3,4-4 1,0 3-2,4 0 0,5-2 1,-1 1 1,6 3 1,-1 2-1,3 0 2,-1 4 0,-1 1 1,3 2-1,-3 1 2,0 6 3,1-3-1,-2 4 1,-2 5-2,-1-5 1,-1 7 2,-2-2 1,-5 0 1,-2 3 3,-2-2 5,-4 1 2,-4 1 2,-2-1 7,-8 0 3,0-3-2,-5 2 0,-3-3-1,-2-1-1,-1-3-3,2 2 0,0-5 2,1 0 2,3-2 2,0-2 2,0 0-3,1-2-2,4-2-3,1 1 4,4-5-4,3 1-5,1-2 1,3 0 1,4 4-3,0-4-7,4 4-14,-2 0-16,5-1-22,-1 5-24,0-2-27,1 1-28,2 5-38,-1-2-48,-8 3-115,14 0-135,-4 3-103,0-2-69</inkml:trace>
  <inkml:trace contextRef="#ctx0" brushRef="#br0" timeOffset="206310.59">22110 8003 1786,'0'0'122,"10"0"8,-10 0 11,6-6-1,-1 2 5,-2 0-1,-3 4-10,3-7-10,-3 2-16,0 5-19,5-7-39,-5 7-55,2-6-78,-2 6-93,2-3-134,-2 3-193,0-7 56,0 7-94,-9-5-43</inkml:trace>
  <inkml:trace contextRef="#ctx0" brushRef="#br0" timeOffset="169086.62">3781 4171 476,'-6'3'224,"0"-2"-71,-1 2-57,7-3-15,-11 3-14,5-1-4,6-2-4,-8 2 4,8-2 11,-9 2 3,9-2-2,-6 2-1,6-2-5,0 0-9,-7 2-5,7-2-5,0 0-2,0 0-8,0 0-3,0 0-3,15-10-5,2 4-3,11-6-3,12-5-2,7 1-3,31-14 2,8 3-4,12 0-1,4-3 0,4 1-7,0 2-27,-7 1-27,-4 4-28,-10 2-25,-9 5-30,-20 4-34,-12 1-55,-10 5-265,-13 4 12</inkml:trace>
  <inkml:trace contextRef="#ctx0" brushRef="#br0" timeOffset="169399.1">3607 4696 1221,'-46'22'-58,"8"-5"18,6-3 14,5-4 10,5-1 20,7-2 19,1-2 19,5-4 3,8-1-4,1 0 4,18-7 10,5-3 10,19-5-3,29-12 7,6-4 0,14-10 10,19-3 0,16-4-5,33-9-7,1 2-2,-6 4-6,-31 6-5,-6 8-7,-8-2-2,-13 7-4,-8 4-6,-9-1-2,-12 4-1,-16 6-3,-11 6-2,-8 2-2,-7 3-1,-4-1-10,-4 4-8,-1 1-17,-4-2-25,-6 3-17,-2 3-24,-4 0-31,0 0-26,0 11-31,-6-4-53,2 0-338,-4 3-58</inkml:trace>
  <inkml:trace contextRef="#ctx0" brushRef="#br0" timeOffset="169923.13">3926 7736 1506,'0'0'22,"0"0"37,-18-9 12,12 2 6,0 0-1,0-3 1,-2 1 14,1-4-2,4-1-3,1-1-6,2 0 1,5-4-6,5-3-10,9-2-2,11-8-6,17-13-6,16 0-4,11-6-1,13-1-6,8-3-5,4 1-3,3 3-2,-5 4-3,-3 3-6,-9 5-14,-8 6-29,-4 2-17,-18 10-24,-13 6-34,-8 3-39,-6 7-26,-7 3-23,-9 2-54,-3 2-431,-9 3-164</inkml:trace>
  <inkml:trace contextRef="#ctx0" brushRef="#br0" timeOffset="170148.19">4377 7391 1737,'-62'31'-72,"3"-1"25,-3 3 16,3-3 23,10-4 19,7-6 9,5 1 16,9-7 14,4 1 15,5-4 5,2-4 4,8-3 5,4-4 3,5 0 0,21-11 3,14-5-2,35-14-4,19-6 8,17-2-6,5-4-5,6 4-9,-4-1-8,-8 3-5,-2 4-7,-12-1-18,-9 4-29,-6 3-32,-10 2-33,-13 6-35,-13 5-42,-8 2-35,-7 2-38,-4-1-108,-4 2-303,-4 2-125</inkml:trace>
  <inkml:trace contextRef="#ctx0" brushRef="#br0" timeOffset="172216.65">14054 9803 1592,'0'0'-97,"0"8"13,0-8 7,1 7 9,-1-7 7,0 4 5,0-4 13,0 6 14,0-6 5,0 0 10,0 0 1,6 5 0,-6-5 2,0 0 2,4 4 4,-4-4-1,8 4-2,-8-4 2,6 2 2,-6-2-2,9 4 3,-9-4-2,9 0 0,-9 0 2,0 0 6,14 0-6,-14 0 10,11-4 1,-7 2 1,-4 2 8,8-4-3,-3 2 1,-5 2 4,6-3-6,-6 3 3,7-2-6,-7 2-1,4-4 4,-4 4-7,6-3 2,-6 3 0,0 0 1,0 0-4,6-3-2,-6 3 4,0 0 6,0 0 3,0 0-6,0 0 9,0 0 6,6-2-4,-6 2-2,0 0 6,0 0 0,0 0-2,0 0-2,0 0-5,0 0-2,0 0-2,0 0 0,5-3 0,-5 3 0,0 0-5,0 0 1,0 0-5,0 0 3,0 0 5,0 0-8,0 0 5,0 0 0,0 0-7,0 0 5,0 0-7,0 0-3,0 0-19,0 0-29,0 0-39,0 0-102,7 0-192,-7 0 104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10:06:23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1946 1531 1548,'-6'-11'88,"4"1"5,-2 1 2,2 2-5,0-2 2,0 1-3,0 1 2,0 1 2,0-1 5,0 1 1,0 1-5,0 1-1,2 4-12,-2-8-9,-1 5-6,3 3-4,0 0 3,0 0-1,-2 17 4,0-5-1,0 8 2,2 6-2,-2 8-5,-3 5-1,1 3-2,0 10-7,-2-1-3,-1 0-5,-1 0-3,2 1-5,0 0-4,-2-5-24,2 1-28,2-9-17,0 0-31,0-9-30,1-1-37,2-3-31,1-4-31,0-5-40,0-2-78,1-5-123,2-3-13,-1-2-102,2-2-56</inkml:trace>
  <inkml:trace contextRef="#ctx0" brushRef="#br0" timeOffset="601.16">1940 1509 1514,'-2'-15'-13,"2"1"21,-2 4 18,2-1 24,-2 1 8,2 3 21,0-2 9,0 0 2,0 2-8,0 2-7,2-5-6,0 2-12,2 1-3,4-1-5,2 2-5,2 1-5,3 1-6,3 1-1,0 1-3,2 4 1,-2 5-1,6 1 5,-1 1-3,1 4 5,-2 3 2,0 6 3,-1 1 2,-2 2 1,-6 1-3,-7 2 1,-2-2 0,-4 3 0,-6-1-2,-6 2-4,-6 3 0,-5 0-3,-7-2-3,1-2 1,-1-2 1,2-5 2,-1-5-6,4 1 5,-1-1-3,5-6 0,-1-2 3,4 2 0,1-4 1,2-1-7,0-1 1,5-1 3,-1 0-4,2-2-2,1 0-3,2 0-9,6-2 0,0 0-1,-11 0-1,11 0-1,0 0 0,0 0 0,0 0-2,0 0-4,0 0-2,0 0-1,23 3 4,-12 2-5,0 0 1,1 0-4,3 6 5,2-2 0,2 4-3,-1 2 2,2 3 2,1 3-1,1 0-4,-3 0 5,1 1 3,1-1-2,-5 0-1,-2-2 5,1 1-1,-1-1 2,-3-1 3,0 0-6,0-5 7,-3 1 0,1-2-1,-1-2 3,-3 0-3,1-3 1,0 1-4,-2 0 7,1-2-4,-3-1 3,3-1-19,-1-2-30,-4-2-28,0 0-45,10-8-53,-6 2-53,0 1-51,-2-4-94,0 2-136,1-2 7,1 1-98,1-1-84</inkml:trace>
  <inkml:trace contextRef="#ctx0" brushRef="#br0" timeOffset="1011.39">2510 2212 1712,'0'0'44,"6"3"10,-6-3 7,8 6 10,-8-6 10,4 2 6,-4-2-4,6 2-5,-6-2-4,0 0-8,0 0-6,12 0-6,-12 0-3,13-6-5,-4 2-5,-1 1-4,3-1-3,1-3-5,2-1-1,-4-1-5,2 2-2,1-1 0,-6 1-3,1 1-2,-2-3-3,-1 0-3,-1 4-4,-4 0 3,2-3-2,-2 4-3,0 4-1,-6-7 0,-1 4-1,7 3 1,-14 0-3,5 0 1,-2 3 2,3 0-1,-4 3 2,2-3-3,-2 6 1,4-1 0,-3-1 2,0 3-3,5-1 4,-1 0 1,3 2 1,0-2-1,4-1-2,0 4 3,2-2 1,2-1 0,3-2-2,6 1-1,-1-1-3,3-2-16,5-1-27,-3 0-28,8-2-27,0 0-32,5-2-19,1 0-24,3-2-25,0-3-41,4 2-421,1-2-155</inkml:trace>
  <inkml:trace contextRef="#ctx0" brushRef="#br0" timeOffset="1679.89">3217 2149 1787,'6'-6'-11,"-2"1"28,-4 2 15,0 3 22,-4-7 15,1 2 13,3 5 10,-13-3 0,7-1 2,-2 2 0,-1 0-9,9 2-3,-19 2-9,8-2-6,-1 4-8,1-1-3,-2 4-6,3 0-6,0 1-7,0 1-1,0 1-3,4 1-5,2 0-2,1-1 1,0 2-5,6-3 1,2 3-6,1-3 1,2 2-2,6-2-3,0-2-13,3-1-15,4-2-17,0-1-16,1-1-13,0-2-9,0-2-8,3-3-5,-1 1 6,-2-4 2,0-4 10,-3 4 6,0-8 4,-2 3 7,-5-4 20,4-1 18,-6-1 9,1 1 20,-5-2 10,1 3 8,-3 0 14,-2 0 6,0 1 7,0 1 4,-2 1 1,2 4 0,-2-2-4,2 2-12,-2 3-3,0 0-8,0 1-7,0 2-4,0 4-4,0 0-2,0 0-4,0 0 0,-10 21-2,8-10-5,-3 3 1,3 1-1,2 2-1,-2 2-1,2 0-2,0 0-3,0-2-1,0 3 7,2-2-2,3-1-4,-3-2 0,2 1 3,-2-1-2,2-6 0,3 2-2,-1-3 0,0-1-4,2-5 0,2 1-1,-2-1-3,-8-2-1,16-5 3,-7 1-2,2-4 0,-3 0 1,3 0-1,-3 1-3,-1-2 4,4 1-1,-3 2-4,-2 1 1,-1-2 2,0 2-4,1 1 1,1 0-1,0 0-1,1 2 1,-2 1 3,3 1-3,-9 0 4,17 1-2,-8 3 4,-2 0 0,2 0 2,2 1-1,-4 2 5,1 0 1,-3 1 5,2-2-2,0 3 0,-1-2 1,-2 4 2,-2-3-1,2 1 1,-4-1-13,0 2-25,0-2-34,-2-1-47,-2 1-55,2 0-56,-6-3-80,1-3-124,0 3-39,0-5-109,7 0-70</inkml:trace>
  <inkml:trace contextRef="#ctx0" brushRef="#br0" timeOffset="1865.2">3555 2088 1582,'-7'-11'88,"1"2"21,0 1 8,1 1 12,1 2 10,2 1 4,0-2-10,-1 2-7,3 4-13,-2-5-12,2 5-15,-2-7-19,2 7-21,0 0-29,11-8-42,-5 8-43,3-2-58,4 2-62,-1-3-150,1 1-147,1 4-116,6 1-100</inkml:trace>
  <inkml:trace contextRef="#ctx0" brushRef="#br0" timeOffset="2030.5">4427 2135 1662,'7'3'97,"-7"-3"17,6 0 3,-6 0-1,0 0-1,0 0-12,6 3-9,-6-3-10,0 0-28,0 0-49,6 2-64,-6-2-59,5 4-53,-2 0-123,1 0-365,-4-4-153</inkml:trace>
  <inkml:trace contextRef="#ctx0" brushRef="#br0" timeOffset="2207.86">4488 2343 2045,'0'0'127,"-2"5"15,2-5 7,-4 4 7,4-4 6,-6 4-5,6-4-13,0 0-17,-6 2-8,6-2-17,0 0-36,0 0-53,0 0-61,0 0-84,0 0-86,0 0-101,0 0-171,6-13-2,-6 13-124,2-8-114</inkml:trace>
  <inkml:trace contextRef="#ctx0" brushRef="#br0" timeOffset="3124.55">7366 1956 1695,'0'0'9,"3"-4"14,-3 4 21,0 0 13,3-6 13,-3 6 10,2-4 5,-2 4-5,0 0-2,0 0-15,0 0-9,0 0-8,0 0-8,0 0-5,6 12 3,-4-2 6,-2 2 3,2 0 5,-4 5 5,2 0 1,0 5 6,0-3 1,0 2-6,-2 0-2,-2 0-3,2-2-5,0 0-6,-1 1 0,2-6-5,-3 3-5,2-5 0,2 0-3,-3-2-1,2 2 3,1-2 2,-2-3 8,0 0 5,2 3 6,-2-4-1,2 0-10,0-1 4,0-5-6,-3 8-5,3-8-6,0 8-4,5-6-2,-5-2-4,15 1 1,2-1-5,1 0 2,4 0-5,7 0 0,3-1 3,0 1-7,4-2-6,-2 0-10,2 2-10,-2-2-12,-2 0-19,-5 0-20,-5-1-23,2 3-34,-4 0-41,-1-3-57,-7 1-67,1-1-137,-4-1-64,-5 1-142,-2-2-132</inkml:trace>
  <inkml:trace contextRef="#ctx0" brushRef="#br0" timeOffset="3373.66">7616 2167 1776,'-10'-5'59,"4"1"26,-5-2 20,6 3 19,1 1 14,0-2 3,4 4 1,-4-5-14,4 5-13,-6 0-19,6 0-11,0 0-10,0 0-12,0 0-4,0 17-3,2-10-8,2 4-5,0 4 4,0 3-4,0-1-9,1 4-5,3 2 3,-3-2-4,-1 3 4,2-2-15,-4-1-23,2 1-26,-1-3-30,1 0-39,-2-1-45,1-1-53,0-3-62,-1-2-119,2 0-114,-3-4-159,7-1-149</inkml:trace>
  <inkml:trace contextRef="#ctx0" brushRef="#br0" timeOffset="3646.07">7917 2145 1795,'0'-10'40,"0"5"21,0-2 23,0 0 17,0 1 11,0 1 5,0 5-7,0-8-7,0 8-10,0-5-15,2 1-9,-2 4-13,0 0-5,0 0-3,0 0-4,11 15-1,-5-4-3,-2 1-1,0 0-3,2 5 1,0-3-1,-2 3-5,0 1-1,-2 1-5,2 0 0,0-2-7,0 4-20,-2-4-24,2 3-29,-1-6-37,-1-2-42,0 3-42,-1-3-34,2-5-67,0 1-118,-1-4-270,0-1-161</inkml:trace>
  <inkml:trace contextRef="#ctx0" brushRef="#br0" timeOffset="3883.29">8129 2116 1856,'2'-6'27,"-2"-1"25,0 1 26,0 6 16,1-9 11,-1 5-2,0 4-9,0-7-14,0 7-9,0 0-11,3-2-8,-3 2-5,0 0-4,5 17-2,-3-6-2,-2 0-2,2 5-3,0-1-5,0 2-2,0 0-2,0 2 1,-2 0-2,0 0-20,0 1-25,-2-3-31,2-1-41,-2 4-55,0-3-46,-4-4-67,1 0-122,-4-2-262,3-4-142</inkml:trace>
  <inkml:trace contextRef="#ctx0" brushRef="#br0" timeOffset="4207.4">7794 2057 1848,'-6'-8'31,"-2"3"18,3-1 32,-2 2 25,3-1 13,2 1-2,0-2-11,6-1-9,0 0-11,9-2-6,2 0 2,6-1-3,11-1-1,2-1-1,4 0-3,1 3 1,-1 2-11,-1-1-6,-3 3-2,-4-3-12,-5 4 0,3-1-6,-6 0-3,-4 2-2,1-1-3,-1 1 0,-4 0-4,0 1 2,-2-2-3,-2 2-1,1 1-5,-3-1-12,1-1-15,-1 3-30,-1-1-35,-7 1-41,11 0-41,-11 0-39,0 0-63,11 0-105,-11 0-147,0 0 58,0 0-88,0 0-43</inkml:trace>
  <inkml:trace contextRef="#ctx0" brushRef="#br0" timeOffset="5447.81">7483 2878 1506,'0'0'23,"-3"-4"18,3 4 10,-1-3 16,1 3 10,0 0 8,0-8-3,0 8-1,12-4-4,1 0-5,8-2-5,11 3-2,13-4-2,12 0 2,24-2 0,7 1-1,1 1-8,0 1-3,-3 2-6,-14 2-3,-12 0-2,-11 1-7,-2 2-2,-4-1-22,-6 2-27,-4-2-38,-3 2-36,-2 2-37,-5 2-38,-8-2-67,-4-1-125,-7 1-266,-4 2-121</inkml:trace>
  <inkml:trace contextRef="#ctx0" brushRef="#br0" timeOffset="6017.4">7811 3072 1816,'-15'2'82,"3"3"8,1-4 9,2 0 10,3 2 8,6-3 9,-10 3-2,6-2-11,4-1-12,-7 4-15,3 0-10,1 1-11,1 1-6,2 3-5,0 2-4,2 4-7,1-1 1,-1 3-8,0 2 4,0-1 5,-1 1-7,3 0-3,0-1 0,-4-2 4,2 1-3,-1 0-3,-1-5 2,3 1-7,-3-2-2,2-1 4,-2-1 9,0-1 11,0 0 22,2-4 11,-2-4-6,0 5-10,0-5-12,0 0-1,0 0-4,4-19-7,-2 8-6,2-5-10,1 0 4,3-8-7,1 3 1,-1-1-4,1 1-1,-1 0 1,1 3-7,-3 3-6,1 2 0,-1 0-4,0 2-2,-2 0 2,4 6-8,0 0-3,2 1 2,0 5-1,2 2-1,2 5 5,1-1-1,1 6 0,4 2 0,-5 0 0,8 5 3,-5-1-4,4 0 5,-5-1 4,0 0-1,2-1 0,-4 1 2,2-4-1,-2 0 1,-3-3 3,-2 0 6,2-1 13,-2-2 25,-4-2 18,1-1 25,-1-1 9,-1-2-12,-5-2-10,14-6-5,-9 1-10,1-3-6,-2-3-6,0-5-4,0-3-8,-1-1-5,0-6-15,2-1-22,-2-1-34,-1 0-38,0 1-47,0 2-53,-2 2-69,2 2-86,-4 1-93,-2 3-222,2 1 34,-6 1 82,4 1-281,-2 3-293</inkml:trace>
  <inkml:trace contextRef="#ctx0" brushRef="#br0" timeOffset="9179.34">6681 519 2070,'0'0'-85,"0"0"32,0 0 13,-9 0 22,9 0 20,0 0 11,0 0 11,0 0 4,0 0 3,0 0 4,0 0-2,0 0-5,0 0 6,0 0-3,0 0-2,0 0 0,0 0-3,0 0-3,0 0-7,0 0 4,0 0-4,0 0-6,0 0-3,0 0 0,-3 7-4,3 2 3,0 2 1,3 5-2,-3 2 2,2 2-1,0 4 1,0 1 3,1 2-1,1 0-1,-2-3 3,0 1-1,2 0 1,-4-6-3,2 0 0,-1 0 3,2-4-3,-1-1 2,-2 0 3,2-4 19,-2 0 11,2-2 12,-2 1 13,1-2 4,2-1-6,-3 0-4,0-1-5,0-5-7,0 0-4,0 0-6,0 0-4,0 0-3,0 0-3,0 0-3,0 0-4,0-18-6,0 18-1,3-10 1,-3 6-2,0 4-5,2-9 0,-2 9 3,0-5-7,0 5 2,0-8-1,0 8-3,3-7 3,-3 7-2,0-7 1,0 7-1,2-5-2,-2-1 1,0 6-3,0-8 2,0 8-4,2-7 4,-2 1-1,0 6-3,0-10 1,0 6-3,0 4-2,2-7 2,-2 7-2,0-6-3,0 6-3,0-5-5,0 5-8,0 0-8,2-6-9,-2 6-7,0 0-15,0-6-13,0 6-13,0 0-18,0 0-17,0-6-16,0 6-30,0 0-19,0 0-41,0 0-447,-4-5-172</inkml:trace>
  <inkml:trace contextRef="#ctx0" brushRef="#br0" timeOffset="9929.99">6712 480 1667,'0'0'-92,"5"-4"24,-5 4 18,6-3 16,-6 3 17,0 0-5,6-3 29,-6 3 14,0 0-3,0 0 7,6-1-4,-6 1 7,0 0 1,0 0 7,0 0 1,0 0 6,0 0 1,7-3 5,-7 3-4,0 0 8,0 0-4,0 0 1,0 0 3,0 0 0,0 0-2,0 0 0,0 0-2,0 0-2,0 0-2,0 0-3,0 0-4,0 0-4,0 0-1,8 7 3,-6-2 4,0 1 8,1 1 0,3 3 1,-3 3 2,7 1 2,-2 6-3,4 1 0,6 4 3,-2 2 0,1-3-2,5 5-3,-2-2 0,2-1-2,1 0-2,1 0-1,-1-3-3,-2-3-6,3 2-3,-8-6-1,0 1-4,3-2-1,-5-2 0,-2-2-4,0-1 7,-4-1-1,2-2 11,-1 2 7,-3-2 0,-2-1 15,2 1-1,2-3-4,-5 2 3,2-2-5,-3-1-6,0 2-5,-2-5-9,-6 5-3,0-2-3,-6 2-4,2-1-1,-6 1-1,3-1-4,-5 2 2,-1-1-5,-1 1-1,4 0-7,-5-1-6,2 2-3,3-2-3,-2-1-2,1-1-10,3 2-11,-2-2 0,2 1-11,2 0-11,0-1-9,2 0-11,2-1-19,-1-1-17,9-1-27,-13 0-32,13 0-38,0 0-25,-8-6-20,8 5-60,2-5-99,4 1-70,1-2-57,0 0-37</inkml:trace>
  <inkml:trace contextRef="#ctx0" brushRef="#br0" timeOffset="10537.34">7233 744 1531,'2'-7'25,"-2"1"32,-2-1 16,2 1 14,0 1 13,0-2 7,0 2 1,0 5-15,0-8-9,0 8-12,0-8-7,0 8-14,0 0-5,0 0-4,0 0-4,0 0-4,2 18-3,0-8-4,0 1-1,0 0-3,3 5 0,-1-1-1,0 0-2,1-2-2,1 2 0,0-2-4,-2 1 2,2-2 1,4-1-4,-2 0 4,2-1-3,-1 0 1,-1-5-1,1 1-3,1-2 2,1 0 0,-1-3 1,-2-1-5,4 0 1,-12 0 0,13-5-3,-6-3 3,2 3-2,-3-5 3,-1-2 1,-2 2 9,2 1 0,-3 2 3,1-3 5,-2 4 0,2-1-2,-1 1-6,0 2-4,0-1-5,-2 5-4,0 0 1,0 0-1,0 0-1,0 0 1,0 0-4,2 16 1,-2-7-4,2 0 3,0 0 2,2 1-3,0-1 4,1 0-5,4-1 5,-3 1 1,2-2-3,-2-2 4,3 1-2,2 0 3,-3-3-1,3-1 1,-1-2 0,1-2 2,-2 1 8,1-5 3,-2 1 3,1-5 4,-2 1-1,-1-4-3,0-4-3,-4 3-2,0-4-5,-4 4 0,2-4 2,-4 3-5,0 0-7,2 1 0,-5 1-4,3 1-5,-3 3-6,1 1-23,-2 3-22,2-2-29,-3 4-27,0 1-23,9 2-32,0 0-32,-16 5-18,14-2-28,2-3-91,-3 7-102,3-7-139,9 10-76</inkml:trace>
  <inkml:trace contextRef="#ctx0" brushRef="#br0" timeOffset="10740.25">8010 846 1611,'0'0'36,"0"0"16,0 0 19,0 0 13,0 0 5,9-4 4,-9 4-8,0 0-10,0 0-8,6-4-8,-6 4-6,12-2-19,-5 0-25,4-1-26,-4 3-31,4 0-35,0 0-29,2 0-34,0 0-35,-3 0-90,-1 3-260,0-1-34</inkml:trace>
  <inkml:trace contextRef="#ctx0" brushRef="#br0" timeOffset="10894.83">8108 947 1445,'-5'4'2,"3"0"21,2-4 21,-4 5 15,4-5 8,-5 6-2,5-6-7,-3 3-5,3-3-3,0 0-5,8 4-3,-8-4-22,17 0-41,-5 0-46,4 0-56,-4-2-77,5 0-332,2 0-34</inkml:trace>
  <inkml:trace contextRef="#ctx0" brushRef="#br0" timeOffset="11869.61">8775 562 1352,'0'0'-46,"0"-6"19,0 6 21,0 0 14,0-5 16,0 5 11,0 0 5,0 0 11,0 0 1,0-6 3,0 6 1,0 0-2,0 0-3,0 0-7,0 0-4,0 0-1,0 0-5,0 0 0,0 0-5,0 0-6,0 0 0,0 0-8,0 0-1,0 0-1,6 15 2,-2-2 3,0 3 14,5 4 13,-2 3 3,1 2 1,0-1 6,0 1-4,2 0 1,-2 0-1,0 0-2,0 0 0,1-3-6,-3-1-3,3-2-1,-3-2-2,-1-3-6,1 1-4,-2-2 2,0-2-1,-1-2 12,0 0 9,1-1 15,-1-3 14,0 3 5,-1-4-3,2 0-11,-4-4-10,0 0-2,0 0-9,0 0-1,10-16 2,-9 7-17,2-3-4,-3 2 0,4-8-6,-2 3 0,-1-3 0,-1 1-2,4 2-1,-2 0-7,0 3 1,-2-1 1,2 1-2,0 3-5,1 0 2,-3 1-5,2 0-8,-2 2 0,2 2-1,2 1 4,-4 3 0,0 0-2,17 7 7,-9-1-7,3 4 3,0 1-3,-1 1 2,5 3 2,0-1 2,0 3-1,-1-2 2,-1-1-1,2 3-1,-3-6-1,0 0 1,-2-1 2,0-1 3,-1 1-2,-1-4 2,-1 1 3,-1-1 14,1-3 18,-3 1 10,2-2-3,-6-2-7,0 0 2,12-7-2,-7-1-3,-3-2-5,1 0-1,-1-7-6,-2-1-3,0-3-1,0-1-5,-2 0-6,-1 1 2,3-2-2,-2 2-5,-2 1-1,3 4-8,-1 1-14,2 3-24,-2 0-17,2 1-33,-2 2-36,-1 3-17,3 3-16,0 3-25,0 0-28,0 0-27,0 0-44,0 16-132,3-6-88,1 0-139,5 1-139</inkml:trace>
  <inkml:trace contextRef="#ctx0" brushRef="#br0" timeOffset="12317.39">9552 960 1691,'4'4'8,"-4"-4"42,9 2 30,-9-2 8,0 0 12,0 0 7,12-6 0,-11 2 2,4 0-7,-5 4-9,2-10-3,0 8-10,-2-5-4,0 1-4,0 6-10,0-7-6,0 7-8,-2-8-6,-2 5-2,4 3-7,-8-3-5,0 2-4,8 1-1,0 0-4,-19 4-4,11-1 1,0 1-2,2 0-4,2 2 1,0-2-1,-2 1-6,4 0 0,0 3 0,2-1-3,0 0 1,2 0-2,2 1 1,0 0 0,2 1 0,2-2 0,0 2-2,2 2-2,-2-4 3,3 3 1,-3-1-3,2 0 3,2-1-1,-4 1-2,0-2 1,-2 1 1,1-3 1,0 3-1,-3-3 3,0 1 4,0 1 1,-2 0 3,-2-2-3,0 1 2,-4 2 0,-1-2-1,0-3 2,-2 1-4,-4 0 1,3-2-3,-2-1 0,-4-1 1,4 2-12,-1-2-10,-1-2-16,-1 1-31,-2-3-33,3-2-39,1 3-49,-1-5-37,3 0-72,2 0-113,1 0-265,4-1-167</inkml:trace>
  <inkml:trace contextRef="#ctx0" brushRef="#br0" timeOffset="12629.06">9876 901 1718,'0'0'-44,"-11"-4"31,11 4 19,-8 0 20,8 0 16,-9-2 13,9 2 3,0 0 0,0 0-3,-4-3 10,4 3 2,0 0 2,21-2-2,-8 2-5,3-3-3,4 1-8,1 1-4,0 1-5,0-2-5,1 2-10,1-2-35,-2-1-42,0 3-49,3 0-50,-6-2-50,4-1-131,-3 1-255,-2 0-85</inkml:trace>
  <inkml:trace contextRef="#ctx0" brushRef="#br0" timeOffset="13277.77">10448 669 1551,'-2'-4'-9,"2"4"28,-2-6 15,2 6 14,0 0 12,-3-7 5,3 7-6,-2-4-6,2 4-4,0 0-9,0 0-4,0 0 7,-4 13 6,2-4 1,2 1-1,0 1 5,2 3-2,0-1-1,-2 2-4,4 0 0,1 3-3,-3-3-3,1 0-3,4 0-2,-4-2-4,4-1 0,1 1-5,-2-2 0,0-1-4,-3-3 1,6 3 1,0-3-1,0-2-1,-1-1 0,3-2 5,-1-2 1,-2 0 3,4-2-2,-2-2 3,-2-3-1,3-3-6,-2 0 5,-2-3 2,2 2-3,-2-3 5,-3 1 4,2-1 8,-2 3 1,1 0 3,-1 2-5,-2-1-8,3 3-3,-3 0-4,2-1-8,-2 3-5,0 1-3,-2 4 0,6-2-1,-6 2-1,0 0-3,8 13-2,-1-3 2,-2 0-3,3 1 1,0 0-1,-2 1 2,5-1-1,-2 0 0,-1 1 2,3 0-2,-4-3-3,3-1 7,-1-1-1,-1 0-1,0-4 9,2 1 6,-1-3 7,0-1 1,-2 0 9,4-1-3,-4-6 0,1 2-4,0-4-1,-1-1-3,2-3-4,-5-3-8,0-1 2,-2 0 0,0-2-5,0 1-3,-2 4-6,0-3 1,-2 3-23,2 1-5,-2-1-22,-2 5-12,-1 0-19,2-2-28,-1 4-30,-2 2-32,-2 3-34,4-1-22,4 3-26,-10 3-41,10-3-129,-6 4-78,4 2-111,2-6-104</inkml:trace>
  <inkml:trace contextRef="#ctx0" brushRef="#br0" timeOffset="13550.92">11038 831 1564,'0'0'-39,"0"0"24,0 0 11,2 7 2,-2-7 2,2 6 18,1-2 11,-1 1 13,0 2 12,1 3 13,-3 2 3,2 1 6,-2 2 7,2 2-1,0 1-5,-2 1-6,0 0-4,2-1-7,-2 4-4,0-3-4,0 2-5,0-2-3,-2 0-12,2-1-24,-2-2-27,2 0-21,0-5-26,-2 2-23,2-3-34,2-1-41,-4-5-67,4 2-384,-2-6-113</inkml:trace>
  <inkml:trace contextRef="#ctx0" brushRef="#br0" timeOffset="13814.27">11007 840 1669,'-2'-9'12,"2"2"19,0 2 19,-2 0 17,2-2 12,0 7-1,0-9-4,2 5-4,2 0-7,4-1-4,-1 3 2,5 0-2,1 0 1,2 0 0,1 4-4,2 0-5,1 0-4,-2 2-2,2 1-1,-1 1 5,0 2 2,-3 0-6,-1 0 0,-3 1 0,-2 2-1,-5-2-4,-4 0 3,-4 1-36,-5 0-44,-8 0-63,-1 1-81,-7-3-125,-1 1-188,-9 0-182,-3-1-170</inkml:trace>
  <inkml:trace contextRef="#ctx0" brushRef="#br0" timeOffset="18323.8">2047 4646 1896,'-6'0'48,"6"0"13,-14 2 14,14-2 12,-12 0 15,12 0 14,-13 0 3,13 0 4,-10 0-6,10 0-11,0 0-11,-11 2-10,11-2-12,-6 2-15,1 2-6,1 1-4,0 5-5,0 3-6,0 3-3,0 6-1,0 2-1,-4 11-1,6 1 7,-4 2-8,2 3 0,0 1 0,0 1-2,0-1-7,-3 1-23,3-5-34,-1-1-36,1-6-47,2-3-40,0 0-46,2-10-32,0-1-102,2-7-123,0-2 12,2-3-83,3-3-37</inkml:trace>
  <inkml:trace contextRef="#ctx0" brushRef="#br0" timeOffset="18810.27">2037 4780 1485,'-3'-17'23,"3"3"30,-3 2 16,3 1 16,0 2 10,3 1 4,0-1 1,-1 0-7,6-2-9,2 4-6,2-1-8,2 0-7,2 1-7,-1 3-5,5 3-8,-4-2-2,3 3-7,1 6-1,-4-2 2,2 3-4,-4 2-3,1 3 4,-4-1 1,-3 3-2,-6 3 0,-2 0 3,-4 0-5,-6 2 1,-6 2-5,0-3-3,-4 4-2,-1-6 0,3 2 0,-2-6-3,1 2 0,-1-1-1,6-4 5,2 1-7,-2-5-4,3 4 1,4-2-2,-1-3-6,4 2-1,2-3 1,-1 1 1,3-4 3,9 5-4,-1-1-3,-1-1-1,7 0 2,-1 2-2,1 0 2,1 0-3,-1 2 1,0 2 0,-2-1 2,2 1 1,-4 0 3,1 3 9,-3-1 9,-4 1 9,0-1-2,-4 2 5,-4 1 2,0-1 3,-4 1-1,-5-2-1,-4 3-2,-3-2-8,-1-2-4,-2 0 3,0-3-6,-2 0-1,-1-3-4,1-1 3,1-1-19,4-2-21,-4-2-26,3-2-42,0-5-48,2-1-42,3 1-44,6-1-38,2-4-83,3 2-117,10-2-197,1 2-154</inkml:trace>
  <inkml:trace contextRef="#ctx0" brushRef="#br0" timeOffset="19231.33">2496 4974 1851,'2'-4'0,"-2"-2"17,0 6 17,-9-11 16,3 3 20,0 3 11,-1-2 5,-1 2-3,-1-1-5,-1 0-8,2 3-7,-4 1-6,2 0-6,0 2-5,-4 4-6,2-1-4,-1 3-2,1 4-5,-1 1-1,2 1-2,3 1-5,0 5 0,-1-4-2,5 3-1,-1 0 0,5 0-2,0 1 0,0-1-4,2-1 0,3-4 2,-1 0-2,3 0 0,-1-5 2,2-2-5,0-1 2,4-1-1,-2-3-1,0-3 0,1-1-4,1-3 3,2 2-3,-2-3-2,-2-1 2,2 0-2,-2 1 2,-2 3-5,-1-1 4,1 1-1,-1 1-5,-1 0 1,0 1-1,1-1-3,-1 2 4,-6 2-1,14 0 0,-4 2 2,-4 0-1,2 0 2,0 1 1,1 1 0,0 2-2,1-1-10,-1-1-14,-1 1-21,-1 0-18,3-2-29,-3 4-31,1-2-25,0-1-36,-2 0-40,1 0-93,-3-1-324,1 1-137</inkml:trace>
  <inkml:trace contextRef="#ctx0" brushRef="#br0" timeOffset="19578.93">2669 4991 1782,'-2'-12'5,"2"1"24,-2 3 29,0 1 27,2 1 17,-2 1 4,2-4 0,0 9-10,0-8-8,2 3-12,0 1-5,3 2-8,-5 2-7,14-3-8,-7 3-5,2 3-2,2 1-7,-2 3 0,3 0-6,2 4 0,-4 3-1,1-3-4,-3 4-2,1 5-2,-2-2 1,3 3-1,-6-4-4,0 1 2,-2-2-2,0 0 2,-2-2 2,0-1 1,-2-4-2,2 0 0,-4-1-4,2-3 0,0 0-1,2-5-1,0 0 0,0 0-5,-15-14-1,13 5 0,2-2-2,0-6-6,0 0-14,2 3-11,1-3-12,3 0-18,-2 2-24,2-1-28,0 3-29,2 0-42,2 2-56,-4 1-129,2 0-104,0 2-81,1 3-52</inkml:trace>
  <inkml:trace contextRef="#ctx0" brushRef="#br0" timeOffset="19900.05">3072 4820 1519,'-4'-6'23,"-2"1"12,5-2 16,-1 1 22,-2 1 22,4 5 13,-3-10 9,2 7-3,1 3-9,0-6-9,0 6-11,-5-6-9,5 6-12,0 0-5,0 0-6,0 0-6,0 0-1,0 0 0,15 23 1,-8-12 6,-2 5-1,2-1 3,1 9-6,-1-4-2,0 3 1,-1 1-4,0 1-7,0-1-2,-2 4-4,1-6-14,-3-2-19,2 0-33,-1-3-31,-1-2-35,2 1-41,-2-2-36,0-3-46,0-6-103,0 1-109,-2-1-182,0-5-116</inkml:trace>
  <inkml:trace contextRef="#ctx0" brushRef="#br0" timeOffset="20080.04">2995 5023 1695,'-6'-7'29,"-2"1"16,4 0 23,-1 2 13,1 3 12,2-5 3,2 6-5,-2-7-11,6 0-10,0 2-9,5-1-4,2 0-11,4-1-37,0 1-48,3 0-55,4 1-58,0-1-109,2-1-411,1 4-167</inkml:trace>
  <inkml:trace contextRef="#ctx0" brushRef="#br0" timeOffset="20383.7">3455 4775 1882,'-8'-7'29,"1"0"29,1 0 21,-1 2 29,3-1 22,0 2 14,2 0 2,2 4-15,-6-3-12,6 3-12,-4-4-21,4 4-12,0 0-2,0 0-11,0 0-1,4 18-1,2-1 9,2-2 1,-1 3-8,1 7 8,1 0-2,-1 1 3,1 7-6,-1 0-5,0-1-5,-2-3-5,2-3-33,-2 0-28,0 1-51,0-3-53,0-2-66,1-1-63,-1-8-63,3-1-136,-1 0-74,1-9 65,1 3-108,1-4-64</inkml:trace>
  <inkml:trace contextRef="#ctx0" brushRef="#br0" timeOffset="21007.49">3743 5073 1560,'-2'-6'28,"2"6"10,0 0 3,0 0 8,-2-8 12,2 8 10,0 0 3,0 0-6,0 0-3,4-3-6,-4 3-2,6-2-2,-2-2-5,-4 4-4,16-4-5,-8 0-2,0 0-3,0 0-5,4 1 1,-4-3 0,0 2-9,1-3 0,-4 1 0,2-3-3,0 1 5,-3-2 1,-2-1 3,-2 1-2,3-1 3,-3 2 4,-3-1-1,1 2 0,0 0 0,-2 1-3,-1 1-3,1 1-5,0 1-2,-2 0-3,6 4-4,-11-2 3,11 2-6,-8 6 0,2 0-1,1 1-2,0 1 4,3 1-1,0 4 1,2-1-1,0 1 0,4 2 3,1-2-2,2 3-1,1-4 3,2 3-1,1-2-1,2-3 5,2-1-1,-3-1-2,6-2 0,-5-3 1,3 1-1,-1-4-2,0 0 1,-3-2 11,4-2-2,-2-3-2,-2 2-4,-1-5 1,-1-2-3,0-3 2,0 2-1,-4-4 0,-2-1 8,0-1 1,-2 0 1,-2-2 4,3 4 7,-6-2 3,3 3 9,0 1 3,-2 2-6,2 0 10,0 1-6,0 4-13,-2-2 2,2 2-10,-2 0-4,0 3 1,2 5-7,0 0-1,0 0 0,0 0-6,-4 14-1,4-4 0,0 4-1,0 1 0,2 2-4,0 2 5,0 2-1,2 2 0,2 1 3,2 3-5,-2-3 3,0-2 2,0-1 2,3 0-14,2-2-25,-3-4-31,0-2-42,3-3-57,1-5-69,0 2-56,-2-5-116,-2-2-128,3-2 22,0-3-148,-3 0-147</inkml:trace>
  <inkml:trace contextRef="#ctx0" brushRef="#br0" timeOffset="21182">4126 4933 1898,'-8'-3'58,"2"-2"13,1 5 16,5 0 11,-9-5 7,7 1-4,2 4-12,0 0-10,0-5-6,0 5-11,9-6-35,0 2-47,-1 2-52,3 1-62,2-3-88,2-2-176,-1 0-249,0 3-144</inkml:trace>
  <inkml:trace contextRef="#ctx0" brushRef="#br0" timeOffset="21529.98">4830 4932 1981,'0'0'124,"0"0"6,-7-4 4,7 4 2,0 0 5,-4-6 6,4 6-11,-5-6-14,5 6-17,0 0-3,-2-5-19,2 5-24,0 0-44,0 0-45,0 0-49,0 0-40,0 0-50,0 0-44,0 0-91,13 14-154,-8-9-8,-3 3-71,0 3-39</inkml:trace>
  <inkml:trace contextRef="#ctx0" brushRef="#br0" timeOffset="21711.23">4889 5200 1592,'0'0'142,"0"6"23,0-6 9,0 0 14,0 7 17,0-7 4,0 0-3,0 0-12,0 0-17,0 0-15,0 0-21,0 0-14,0 0-30,0 0-40,0 0-48,0 0-60,0 0-62,0 0-81,0 0-76,0 0-146,6-14-103,-6 14 43,4-6-139,-2 2-112</inkml:trace>
  <inkml:trace contextRef="#ctx0" brushRef="#br0" timeOffset="22587.82">6610 5121 1623,'8'-10'28,"-1"-2"14,0 1 25,-3 0 19,0 0 11,2-4 9,1 2 9,-1 0 4,0 0-7,-2 0-3,-1 2-1,1-2-5,-2 4-2,1 0-7,-1-1-13,-2 3-6,-2-1-9,-3 1-16,-2 4 1,-1-1-5,-2 4-8,-3 2-1,3 3-5,-6 0-5,2 3-2,-1 1 3,2 4-8,3-2 1,1 4-5,1 5 2,4-1-6,4 2 2,4 6 3,4-1-4,5 3-1,1 3-1,8 3 4,3 0-4,-2 0-4,1 0 2,-1-1-3,-1-5 3,-6 0-6,1-4 1,-2 2-1,-6-6 2,-1 0 0,-4-2-5,-3-1 7,-1-3-6,-3-2 4,-4 0 2,2-3-5,-4-5 4,-2 0 0,1-3-5,-5-2 0,2-5 2,-2-2 3,-1-5-7,-2-5 6,6-3-3,-3-2-2,7 0-1,-1-2 3,6-2-4,1 4-2,7-2 5,4 0-5,3 2-3,7 1-13,5 1-25,0 0-25,2 3-38,4 4-42,-1 2-38,5 2-51,-6 1-99,5 1-142,-1 2 8,1 3-80,-1 0-55</inkml:trace>
  <inkml:trace contextRef="#ctx0" brushRef="#br0" timeOffset="22804.04">7305 5200 1639,'0'-9'52,"0"5"18,0 4 17,-4-9 24,2 3 15,-2 1 8,4 5-2,-2-5-12,2 5-13,-5-5-11,5 5-15,0 0-8,0 0-6,0 0-5,-9 15-4,9-5-6,-2 3-6,2 0-4,0 4-4,0 0-3,0 2-3,0 3-2,0-3-19,2 1-32,0-1-41,0 1-55,0-2-55,4-2-74,-4-2-128,2-2-119,-2-2-125,2-3-116</inkml:trace>
  <inkml:trace contextRef="#ctx0" brushRef="#br0" timeOffset="23025.23">7449 5200 1682,'0'-13'15,"0"4"29,0-2 24,0 4 23,0 0 20,0 1 6,0-2-2,0 5-15,0 3-11,0-10-10,0 7-11,0 3-7,0 0 0,0 0 3,6 15-3,-2-4-2,-2 5-2,2 1-7,1 1 0,-2 3-8,-1 4 1,0 0-23,1 2-28,-3-7-37,0 3-43,-1 4-58,-1-3-60,-5-2-123,0-3-142,-1 0-160,-2-4-128</inkml:trace>
  <inkml:trace contextRef="#ctx0" brushRef="#br0" timeOffset="23206.4">7103 5191 1741,'-8'-24'27,"1"7"29,4 3 12,3 1-3,0-1-7,2 2-3,2 1-6,3 2-4,5-1-7,5-1-5,4 4-1,5-4-5,2 7-28,1-3-49,3 5-56,2-2-72,8 3-147,-7 2-231,8 1-58</inkml:trace>
  <inkml:trace contextRef="#ctx0" brushRef="#br0" timeOffset="23444.18">8059 5149 1716,'0'0'96,"0"0"13,0 0 8,0 0 3,0 0-3,0 0-2,-20 13-1,8-1-3,-1 3-3,-6 9 1,-2 0-9,-5 10-7,-3 2-8,-11 16-4,2-2-7,-3 4-6,1-1-8,1-1-5,4 0-2,4-11-1,5-3-14,-1 2-30,1-1-33,0-4-49,3-2-47,4-5-55,2-2-40,6-8-55,1-2-100,5-4-114,5-1-148,3-4-130</inkml:trace>
  <inkml:trace contextRef="#ctx0" brushRef="#br0" timeOffset="23949.61">7946 5800 1857,'4'-4'79,"-4"4"11,8-3 7,-8 3 8,4-4 4,-4 4-1,0 0-1,0 0-9,0 0 1,0 0-6,-2 19 6,0-9-11,0 2-1,-1 0 0,0 5-7,-1-2-9,2 2-2,-1-1-8,0 1-4,1-2-3,0 0-12,0-1 0,0-3-2,2-1-7,-2 1-1,0-4 1,2 2 2,-3-1 7,3-5 2,-2 1-1,2-4-5,0 0-9,0 0-2,0 0-3,2-22 0,1 13-5,-1-6 4,2 0-11,0-4 1,1 0-2,2-2-1,1 1-3,-2 3 3,0 0-4,0 2-6,0 1 3,1 2-7,-3 2 1,5 4-5,-1 1 4,5 1-4,-3 4 9,3 2-1,2 1-2,-1 3 4,4 2-4,1 2 3,0 0 0,0 1 0,-3-2 3,0 0 2,0-1 2,-1-1 4,0 2 8,-2-1 19,-3-5 23,-2 3 25,4-4 20,-4-2 2,2 0-5,-1-4 2,-2-3-4,2 2-8,1-5-5,-2-3-8,-5 0-10,4-4-8,-5-3-6,2-4-13,-4-2-40,-2-3-62,0-1-63,-4-3-67,0-2-101,-2 2-101,-3 1-217,-2-1-34,-6 2 90,-5-1-346,2 7-378</inkml:trace>
  <inkml:trace contextRef="#ctx0" brushRef="#br0" timeOffset="25594.1">2380 7279 2290,'0'0'-86,"0"0"17,0 0 15,5-14 34,-5 14 20,0 0 24,0 0 15,-2-5 8,2 5 9,0 0 5,0 0 6,0 0 2,0 0-6,0 0-1,0 0-7,0-7-6,0 7-8,0 0-7,0 0-2,0 0 0,2 20 2,1-7 7,-2 3 6,-1 5 3,3 3 1,-3 6 2,2 1 0,-2 4-4,-2 4-7,2 1-2,-3 1-3,3-1-5,-1 2-3,1-5-14,-3-2-29,3-6-26,3-1-36,-2-3-32,2-4-31,1-2-30,3-5-35,0-3-36,2-5-66,2-3-59,-2-1-215,1-4-80</inkml:trace>
  <inkml:trace contextRef="#ctx0" brushRef="#br0" timeOffset="25810.16">2655 7532 1492,'4'-29'-34,"0"4"38,-2 5 25,0 3 34,0 0 32,-2 3 27,0 1 22,0 4 7,1-1-1,-1 1-10,0-2-11,0 4-14,0 3-19,0 4-5,0 0 2,0 0-8,0 0 1,4 23-5,-4-7-4,0 2-7,0 5-4,2 4-5,-2 1-7,0 5-7,0 0-27,0-2-32,0 1-39,0 0-48,0-1-56,-2 1-59,-3-6-92,-1-1-142,2-1-24,-2-4-130,-1-3-102</inkml:trace>
  <inkml:trace contextRef="#ctx0" brushRef="#br0" timeOffset="25988.22">2455 7728 1700,'-8'-15'17,"1"4"23,4-1 18,-1 3 11,1-3 4,0 3-6,3-5-7,6 3-3,0 0-6,2-2-6,4 1-3,8 0-8,-1 1-21,2 0-39,2 2-36,1 1-43,3 1-11,1 4-19,1-2-40,-3 4-89,-3 1-227,6-2 3</inkml:trace>
  <inkml:trace contextRef="#ctx0" brushRef="#br0" timeOffset="26392.05">2987 7541 1371,'5'-1'33,"-5"1"27,7-4 19,-5 0 22,-2 4 9,-2-10 11,-2 5 6,0-1-3,0 1-1,-2 1 2,-1-3-10,1 4-8,-3-3-9,1 2-10,-5 3-7,3 1-11,-4 0-9,2 1-5,-4 5-5,0 1-3,-1 5-6,1 0-2,0 2 4,4 3-7,0 1-3,3 1 0,0 2-5,5-4-2,2 1 0,2-1-4,2 0-1,2-2-6,3-1 3,2-3-13,1-1 0,-2-1-5,5-3-6,0-2-1,-1-3-1,1-1 5,2-1-10,0-3 7,-3-1 6,4-3-2,-4-1 0,1-2 1,-3-2-2,1 2 0,-2 0 5,-1-3 7,-2 4 3,0 0 7,-2 1-6,4 3 1,-5-1 1,2 0-5,-1 2-7,-3 2 5,-1 3-5,9-1-2,-9 1 4,7 9-3,-3-4 1,0 4 2,1 1-3,1 1 5,-1 0-3,3 3-19,0 0-24,-2-3-27,0 0-42,2 2-50,0-1-50,-2-2-68,4-3-137,-3 1-88,2-4-145,-1 1-141</inkml:trace>
  <inkml:trace contextRef="#ctx0" brushRef="#br0" timeOffset="26814.34">3286 7625 1768,'-2'-9'0,"2"-1"36,-2 6 22,2-5 12,-2 3 10,2 1-3,0 5-8,-3-8-9,3 8-7,0 0 11,0 0 18,0 0-2,0 0 0,13 21 2,-7-10 0,0 1-3,0 1-6,4 1-8,-5-2-5,2 5-2,-4-5-5,5 2-10,-5-1-1,4-1-2,-5-2-7,2-1 3,-1 0-7,-1-1 0,-2-3-2,0 1-7,0-6-4,-5 3-2,5-3-5,0 0 3,0 0-1,-13-11-2,10 4-1,0-4 0,1 0-3,2-4-3,2-2 2,3 3-1,-1-1 0,2 1-2,1-1-2,1 3-3,3 1 1,-1 0 0,4 2 2,-4-2-6,4 5 4,1 3-1,-2 0 0,2 3 0,-1 4-1,-2-2 5,2 4-3,-4 2 6,1 4 4,0-3-5,-3 2 0,1 1 3,-4 2-2,2-4-2,-4 4-5,3-1-28,-1-1-39,-3-3-39,2 1-53,-2 0-43,-1-5-73,2 1-110,-1 0-80,0-3-140,-2-3-109</inkml:trace>
  <inkml:trace contextRef="#ctx0" brushRef="#br0" timeOffset="27399.48">3682 7602 1593,'2'-11'36,"-1"5"26,-1 0 11,0 1 6,3 1 5,-3 4 3,2-7-8,-2 7-9,4-5 5,-4 5 6,0 0 4,8 10 6,-3-2 2,0 1-5,1 2 4,0 4-3,-2-1 0,2 1-8,1 2 1,-1 0-6,2-2-9,-1 2-5,-2-3-3,1 1-6,-2-3-5,0-1-7,-2-1 3,2 0-6,-2-3-3,0 1 4,0-4-12,1 0-1,-3-4 1,0 0-5,0 0 1,0 0-6,2-16 4,-2 6-11,0-1 6,0-1-9,0-5-1,3-1 3,-3 1 2,2 2-4,-2 1-6,2 0 7,-2 3-4,0 2-1,2 1-4,-2-1-2,2 3-5,2 3 11,2-2-6,-6 5-2,13 5 5,-5 0-3,1 1 3,0 1-1,1 3 6,2 1 0,0-1 3,-2 1-4,0-1-3,3 1 3,-2-1 2,-2-3-1,2 1 2,-1 0 0,3-5 5,-6 1-8,3-1 3,1-3-4,0 0 1,-3-6 0,2 4-3,0-5 4,-2-2 2,0 0-4,0-3 2,0 1-1,0-3 1,-2 3 5,0 0-10,-1 1 12,2 1-1,-1 1-1,-4 3-5,2-3 3,0 1-12,1 4-5,-1-1 6,-4 4 9,11 2-1,-11-2 6,12 8-1,-5-1 7,-3-2-6,2 6 2,-2-2-1,0 3-4,-1-3-4,5 3-36,-1-2-27,-3 1-45,0-4-55,-2 3-75,0-5-62,-2-1-150,-2 2-81,2-6 40,-6 8-127,2-6-112</inkml:trace>
  <inkml:trace contextRef="#ctx0" brushRef="#br0" timeOffset="27546.4">4098 7432 1804,'-2'-15'37,"2"4"16,-2 2 8,2 1 6,-2 1-5,2 2-3,0-2-9,0 7-19,2-8-24,2 4-30,1 3-43,-5 1-53,11 0-90,-11 0-408,14 1-116</inkml:trace>
  <inkml:trace contextRef="#ctx0" brushRef="#br0" timeOffset="28245.35">4297 7464 1794,'0'0'31,"7"3"0,-5 1-4,-1 3 33,5 0 22,-4 0 10,2 1 10,-2 3 5,2 0 2,3 3-7,-3 0-3,0 3-3,3-2-6,-3 2-6,2 0-8,-4 0-4,4 0-13,-2-2-8,2-1 1,-4-1-8,2-2-1,-2-1 2,2-1-11,-2 1-1,2-5 2,-2 0-18,4-3 1,-6-2-4,0 0-7,18-9-3,-10 1-4,1-2-3,1-1-2,4-5-3,-2 3 2,2-3 0,1 3 0,-2 2 2,0-1-4,1 1 0,0 3-4,-1-2 8,2 3-3,0 0 4,-2 1-10,0 0 9,1 1 3,0-2-4,-2 5 3,1-4 2,-2 4 0,-1-3 4,1 2 8,-3-1 7,0 0 6,4-1 12,-6 0-2,2 2 2,-2-3 5,-2 3-2,0-4 2,-1 4-9,-3 3-5,0-5 0,0 5-7,-11-5-1,11 5-4,-14 5 3,14-5-14,-15 5 0,8-2 4,1 4-7,2 0 2,0 0 2,1 1-5,1 0-3,4 1 9,1 3-2,3 1 6,0-2-7,5 6-4,4-3 4,1 5 3,6 3-1,-1 0-6,5 2 6,-4 1-4,5 4 0,0 2 4,-3 1 0,1 1-1,-3 0-3,-4-3 2,-4 1 3,1 0 0,-5-1-4,-2-3 1,-4-2-4,-4-2 0,-2-2 0,-3-3 4,-4 0-2,-3-1-1,-1-6 2,-2-1 1,-2-3-2,1-1-2,-4-6 2,1-2-2,0-2 0,-1-5-2,0-4 1,-1-9 2,0 0 1,2-4-7,4-2 1,0-2 0,4 1 0,3 3-3,4 0-15,0 3-5,2 0-8,2 3-11,2 2-14,2-2-26,0 6-34,2-4-46,4 4-48,6-2-53,-2 2-120,3-2-113,3 4 37,-3-2-79,6 7-44</inkml:trace>
  <inkml:trace contextRef="#ctx0" brushRef="#br0" timeOffset="28438.84">5852 7682 1552,'0'0'108,"0"0"8,-2-8-5,2 8 11,0 0 9,-2-7 2,2 7-8,-2-3-11,2 3-13,0-7-13,0 7-21,0 0-36,6-3-39,-6 3-52,0 0-54,13 3-60,-13-3-97,6 0-137,-6 0-192,7 7-100</inkml:trace>
  <inkml:trace contextRef="#ctx0" brushRef="#br0" timeOffset="28622.06">5828 7836 1785,'-2'4'90,"-1"0"17,2 1 24,1-5 16,-2 7 15,2-7 7,-2 5-5,2-5-9,-2 7-28,2-7-15,-3 3-15,3-3-29,0 0-40,0 0-54,0 0-55,9 4-68,-9-4-63,0 0-94,0 0-159,16-7-1,-16 7-91,5-8-59</inkml:trace>
  <inkml:trace contextRef="#ctx0" brushRef="#br0" timeOffset="29285.46">7406 7646 1544,'-2'-3'8,"0"-3"11,2 0 8,0-1 15,0-1 17,2 0 20,0-1 6,-2-1 0,3 0 1,-2-1 2,2 1 4,-3 0 2,2-2 1,-2 0 5,0 1-9,-2 0-3,2-1-4,-3 3-2,-1-1-6,0-1-7,0 3-11,-2 2-5,-2-1-6,-2 0-7,0 7-4,-2-5-5,-1 3-2,0 4-3,-2-2-4,3 5-1,-4-2-2,4 1-4,0 2 0,-1 3-1,4-2 0,1 5-3,-1-3 0,3 4-1,4-2-2,0 0-6,2 2 7,4 3 0,4-1-3,1 3 4,3-1 0,2 3-6,-2-1 0,2 0 3,2 1 0,-2-2-2,-1 1-4,0-1 0,-3 2 4,-1-3 0,-1 0 3,-5-1 7,0-1 1,-6-2-2,0 0 3,-4 0-7,2-1 6,-6-2 1,0-3-7,1-1-1,-5-2 2,3-2-7,-2 0 4,2-4 0,-3-2-3,0-1 0,3-5 8,-1-1-7,3-3 3,3 0-8,0-4-5,3-3 0,4 5 3,0-7-1,2 7-2,4-1 1,2-1-3,4 1-3,3 1-17,-1 3-21,6 0-25,-2 2-35,4-1-46,1 7-40,0-4-36,0 4-63,3-2-123,2 3-48,-7 2-126,7-2-88</inkml:trace>
  <inkml:trace contextRef="#ctx0" brushRef="#br0" timeOffset="29514.01">7813 7549 1608,'4'-3'62,"0"-2"20,1 0 20,-3 1 24,-2 4 10,2-8 18,0 3 17,-2 5-5,3-6-5,-3 6-14,2-6-14,-2 6-17,0 0-19,0 0-10,0 0-5,0 0-13,0 0 6,4 21-12,-4-9-2,0-2-11,0 8-1,2-1-6,-2 1 1,2 1-6,0-1-5,0 3-12,0-1-37,0-3-39,2 2-47,-2-1-59,4-1-72,-2-5-63,0-1-127,-2-1-85,2-2 34,0 0-107,0-2-82</inkml:trace>
  <inkml:trace contextRef="#ctx0" brushRef="#br0" timeOffset="29741.99">8019 7567 1716,'0'-10'70,"-2"1"29,2 1 15,0 0 10,-3 0 6,3 3-7,0 5-6,-3-9-7,3 5-18,0 4-11,0 0 7,0 0-6,0 0-4,10 18-3,-9-6-5,4 2-2,-3 3-7,1 1-7,0 1-6,-1 2-3,0 0-4,-2 0-24,0-2-27,-2 2-40,0-1-48,-1-1-61,-2-2-79,-3-2-122,-1-3-148,-1 1 58,-3-2-105,0-4-56</inkml:trace>
  <inkml:trace contextRef="#ctx0" brushRef="#br0" timeOffset="29924.93">7572 7530 1588,'-10'-19'52,"3"3"31,2 2 19,-1 0 13,4 3 8,0 1-4,2 1-7,4-1-14,4 0-10,6 1-10,4 0-7,8-1-5,1 4-6,5 2-10,2 2-37,0-1-50,-1 3-56,8 3-56,-7-2-59,2 0-86,-2 3-123,1 2-134,-5 0-54</inkml:trace>
  <inkml:trace contextRef="#ctx0" brushRef="#br0" timeOffset="30131.16">8298 7498 1465,'4'4'83,"-4"-4"12,5 4-2,-3 0 1,-2-4 10,0 7 21,0-7 8,-9 15-4,2-4 3,1 3-8,-4 7-3,-4 3-5,-2 2 0,-7 7-8,0 2-17,-2 1 1,-11 15-11,-1 2-16,1-3 4,-2 2-8,1-1-9,9-8-17,0-6-37,1 0-42,1-3-62,0-2-64,10-5-79,-1-4-141,4-5-121,5-4 65,5-3-121,6-2-68</inkml:trace>
  <inkml:trace contextRef="#ctx0" brushRef="#br0" timeOffset="30632.32">8257 8047 1638,'3'-4'96,"2"0"7,-1 2-6,-4 2-3,6-5-4,-6 5 17,0 0 12,0 0 5,4 17 0,-6-8 4,2 4-1,-2 2-5,-2 3-3,2-1-10,-2 2-4,-1 2-11,0-3-4,2 2-11,-2 3-7,1-6-6,2 1-4,0-3-9,-2-2-1,2-2-11,2-1 4,-2-1 1,0-2-4,2-1-11,0-6-2,0 0 1,0 0-5,0 0-1,0 0-9,16-19 4,-12 4-2,4 2 0,0-3-8,0-1-3,0 2 4,1 1-5,-3 2-1,0 0 2,-1 2-5,0 1-4,0 3-1,1 3-1,3 1-2,-1 2 11,4 3-4,-2 3 1,1 2 2,1 1-1,3 1-2,-2 0 2,-1 3-3,6 0 4,-4-2 6,-2 1-5,4-2 3,-6-1 0,3 1 6,-3-5 18,-1 1 24,4-5 4,-1-1 4,0-1 10,4-3 9,1-3 5,-5-3 3,8-4-6,-6-3-6,4-3-2,-5-7-6,1 0-5,0-4-8,-5-2-7,2-2-5,-5 0-5,0 3-16,-2 1-49,-4 1-71,2 2-86,-8-1-125,-4 3-121,-3 1-244,-4 2 50,-3 0 79,0 4-335,-5 3-361</inkml:trace>
  <inkml:trace contextRef="#ctx0" brushRef="#br0" timeOffset="31619.06">2489 9186 2202,'0'-6'-109,"0"6"31,0-6 35,0 6 28,0 0 23,3-5 18,-3 5 16,0 0 14,0 0 0,0 0 5,-3-9-6,3 9-4,0 0-8,0 0-2,0 0 4,-6 18 6,3-1 5,0 3 2,-2 8 1,-1 5 2,2 2 2,-3 4-7,2 0-5,0 0 0,0-2-6,0 4-2,0-5-8,0 0 0,3-6-28,-2 1-38,0-5-46,2-1-48,2-4-49,2-1-39,-2-6-81,2-2-92,2-4-231,0-1-114</inkml:trace>
  <inkml:trace contextRef="#ctx0" brushRef="#br0" timeOffset="31832.94">2659 9437 1632,'8'-21'21,"-1"4"37,-3 3 28,-1 3 22,0 4 16,-1-1 7,0 2-1,0 3-15,-2-3-13,0 6-12,0 0 0,0 0-4,7 15-1,-5-4-7,-1 6-5,-1 1-11,4 3-2,-4 1-7,2 5-4,-2 1-21,-2-4-33,-2 2-40,1 2-45,-3-4-54,3 2-49,-4-3-56,-4-4-99,4 0-90,-3 0-157,-4-2-95</inkml:trace>
  <inkml:trace contextRef="#ctx0" brushRef="#br0" timeOffset="31982.39">2472 9787 1644,'-6'-11'-13,"2"-2"35,-3-3 18,5 0 17,-2-1 13,4 0 5,0-3-3,1 3-7,6-2-4,0 2-10,6 0-2,-1 2-5,3 1-6,-3 2-20,4 3-37,0 1-45,8 3-42,-3 1-27,5 0-18,-5 3-70,8-2-323,-7 3-47</inkml:trace>
  <inkml:trace contextRef="#ctx0" brushRef="#br0" timeOffset="32403.49">2982 9544 1478,'9'0'50,"-9"0"25,10-4 19,-9 0 15,-1 4 20,5-9 10,-5 2 6,-5 0 0,2 2-5,-1 0 2,0-4-4,0 4-12,-2-3-10,2 2-12,-3 3-6,1-1-12,-1 1-10,-3 3-10,10 0 3,-21 7-20,6 0-4,4 3 7,1 1-16,-3 4-6,0 2 2,2 0-1,1 2-8,2 1-3,2-3 0,-2 0 1,4 0-4,2 0-2,2 0 0,0-3 1,2-4 1,2 4-4,1-2-8,4-1-8,-1-5-9,-2-1-8,5 0-5,2-2 1,-3-3-4,3-1 0,-1-1 3,2-5 3,-2 2 4,-2-5 2,1 1 2,2-2 2,-4-3-2,-4-1 1,4 1 8,-3 3-4,-1 0 9,4 2 12,-5-1-6,0 2 3,-1 2-3,2-1-9,-3 3 2,1 2 3,-3 2 0,0 0-3,0 0 2,17 11-1,-15-3 2,4 0 1,-2 2-6,3 0-3,1 2-23,0 0-40,0-1-41,2 0-42,0 1-37,2-3-46,2-1-97,-2-1-115,5-2-25,-2 0-102,2-3-76</inkml:trace>
  <inkml:trace contextRef="#ctx0" brushRef="#br0" timeOffset="33075.95">3391 9586 1691,'-4'-12'52,"2"2"25,-2 1 22,2 1 16,0 3 4,-1-1-5,3 1-9,0 5-8,-1-6-13,1 6-11,0 0-6,0 0-3,0 0 0,0 0-4,8 19-1,-4-10-1,2 2 1,-2 3-6,0 0-4,1-1 0,2 1-6,-4-2-3,2 0-3,-3-1-2,2-1-6,-2-1 0,0 0-1,1-2-3,-1 1 2,0-1-4,0-3-1,-2-1-3,0-3-8,0 0-6,0 0-5,0 0-3,0 0-1,0 0-4,-2-24-2,4 12-5,0-3 2,2 2-1,1-3 2,1 4 3,0-2 4,-1 2-7,3 0 0,-2 4 1,2-1 0,2 2 1,0 1 1,-2 4 0,3 0 1,0 4 2,-1 0 0,1 4 1,-1 1 2,1 0-2,0 3 1,-3-1 4,2 0 4,-1 2 1,0 1 9,-2 0 7,0-2-8,-3 0 1,3-2-1,-4 1-2,2-3 2,-1 2-3,1-1 0,-3-2 3,2 0 0,-4 1 0,0-6-2,3 3-3,-3-3 1,0 0-1,0 0-3,0 0-8,0 0 2,0 0-3,-14-14-1,14 4 1,-2-2 2,4 1 0,0 0-2,1-1 1,-1-2-2,2 1 2,3 2 1,-1 0-3,0 0 4,2 1-4,4 0-1,-2 0 1,3 3 1,-1-1-1,1 3 1,-2 1 1,1 2 0,1 2-2,0 0 1,-1 4 0,0-1 2,0 5 3,1-1 2,-3 3-1,2 1 13,0 2-5,-4-2 0,2 0-3,-1 2 0,-1-2 6,1-2-10,-5 4 2,3-4-21,-3-2-34,-1-1-40,0 2-46,1-5-49,-2 4-41,2-4-97,-2-1-115,-2-2-10,0 0-115,0 0-65</inkml:trace>
  <inkml:trace contextRef="#ctx0" brushRef="#br0" timeOffset="33711.84">4012 9518 1639,'0'-7'72,"0"2"14,0 2 10,0-4 3,0 7-2,2-7-7,-2 7-13,0 0 8,0 0 6,0 0-3,0 0 7,11 19 2,-7-9-1,0-1-2,-1 6-4,3-2 0,-2 3-14,0-1-3,-2-2-2,2 0-6,0 2-6,-2-3-9,1-2-6,2-1-4,-3 1 1,0-5 0,0 4-2,-2-4-7,2 0 1,0 0-3,-2-5-4,0 0-4,0 0-6,0 0 5,0 0-14,0 0 7,2-20-4,0 11-3,0-3-2,0 0 1,2-1-2,2 1-2,-1-2-6,-1 1 8,3 2-3,-3 3-7,2-1 7,1 2-5,-1 1 2,2 2-1,1 3-2,0 1 2,-9 0 7,18 5-6,-10 1 0,4 1 9,-4 2-7,2 2-1,-2 0 12,1 1-6,-2 0 0,-1-2 1,-1 0-6,-2 0 0,0-1 4,1-2-1,-2 1-5,-1 1 0,-1-2-4,0-2-3,0-2-5,0-3-2,-3 7-9,3-7 0,-7 2 0,7-2-1,0 0 4,0 0-3,-10-12 5,8 5 1,2-1 3,0-2 0,0 3 3,4-2 0,-1-1-4,1 3 4,0-3 1,2 3 2,2-2-1,-2 2-1,4 1 2,2-1 4,-4 3 2,3-1 0,0 2 0,0 1 0,-1 2 7,2 0 5,-2 2-2,0 1 2,2 4 8,-3-2 5,1 5 6,-1-3-2,0 2 0,-3 3-6,0-4 5,-2 2-5,0-1 8,-2 1-16,-1-3-29,2 0-32,1 0-47,-4-2-76,0 0-67,0-2-83,0-3-119,0 0-52,0 0-165,0 0-154</inkml:trace>
  <inkml:trace contextRef="#ctx0" brushRef="#br0" timeOffset="33863.79">4573 9394 1840,'2'-9'47,"0"-2"27,-1 2 11,2 1 6,-1-1 8,-2 0-1,3 4-7,-1-3-11,-2 3-14,4-1-33,-2 1-48,2 1-58,3 2-62,-4-2-72,-3 4-132,10-2-285,-10 2-123</inkml:trace>
  <inkml:trace contextRef="#ctx0" brushRef="#br0" timeOffset="34417.95">4662 9455 1707,'2'9'-17,"2"-1"28,-2 1 22,2-1 29,-1 1 19,1-1 14,1-1 6,1 0 3,0 2-3,0-2-5,5-1-5,2 1-13,0-1-2,1-2-11,4-2-3,-4 1-7,1-3-8,4 0 0,-1-3-3,-1-1-6,1-4-1,-2 3-1,0-4-8,1-3-2,-5 0 4,3-1 3,-5-2 3,-1 1 4,-1 2 3,-1-2 5,-3 0-4,1 3 1,-3 0-5,-2 1-6,0 2-3,-5 1-7,1-1 0,0 2-1,-1 5-7,-1-3 2,6 4-2,-12 2-3,12-2-2,-14 7 2,8-1-4,0 1 2,0 2-2,2-1-5,-1 4 8,1 2-9,2 1 3,-1 2 0,3 0-3,0 4 5,0-1-2,3 6-2,1 1 0,3 7 6,-1-3 5,2 4-2,-2 2-5,1 0 5,0 5-9,-4 8-3,4 2 1,-3 1 2,0 2 0,3-2 4,-3 0-1,-2-10-1,0-3 12,-4-7-11,-2-3-1,-3-2-2,-3-5 2,0-4-4,-4-3 20,1-6 0,1-2 13,0-6-2,1-4 1,-5-3-1,6-7-11,-3-5-2,5-5 1,-2-6-3,4 2-4,1-5 0,3 0-4,0-1-3,4 1-3,0 2-22,5-3-19,-3 6-24,4 0-32,0-2-48,4 2-62,0 4-53,-1-1-76,6-5-141,0 6-38,3-2 70,2 0-121,1 3-64</inkml:trace>
  <inkml:trace contextRef="#ctx0" brushRef="#br0" timeOffset="34588.59">5646 9540 1645,'16'-9'124,"-6"-2"15,-1 4 7,-1 0 12,-2 1 10,1 0 12,-3 1-6,1 1-14,1 0-16,-2 0-23,-4 4-20,8-5-49,-2 5-39,-6 0-35,0 0-69,18 9-74,-12-5-56,-2 3-120,0-1-137,-1 4 27,-1 0-79,-1 1-32</inkml:trace>
  <inkml:trace contextRef="#ctx0" brushRef="#br0" timeOffset="34750.06">5747 9820 1721,'0'0'169,"0"6"-1,0-6 8,0 0 1,0 6-13,0-6-9,0 0-21,0 0-15,0 0-6,6 1-36,-6-1-53,0 0-66,0 0-86,19-5-89,-11 3-159,3-2-98,0 0-193,0-1-162</inkml:trace>
  <inkml:trace contextRef="#ctx0" brushRef="#br0" timeOffset="35239.11">7455 9636 1929,'20'-17'97,"-6"5"15,-1-3 13,-5 1 6,1 2 20,-3 1 22,1-2 7,-3 2-4,0-2-4,-2 3-13,-2 0-14,0-3-13,0 3-16,-4-1-11,-2 2-12,-1-2-8,-1 7-15,-3-3-6,0 5-7,1 0-7,-2 2-5,0 4-5,-2 3 1,1-3-7,3 7-2,-4-2-2,3 1-3,4 2-10,-1 0 6,0 3-2,4-1-3,1 1-4,2 2-1,2-2-1,2 1 1,5 1-3,-4 0 3,4 2-5,2 0-10,-2 1-6,3-3-12,-3 3-11,-1-3-6,-3 0-8,1 2-1,-5-2-6,0 2 3,-6 1 10,-1-4 4,-1 1-1,-3-2-1,-3-2 13,4-2-3,-3-1 8,3-3 6,0-2 11,-1-3 12,3-2 5,-1 0 15,0-2 0,5-7 1,0 2-6,2-3-3,2-3 2,2-4-5,2 0-3,5-2-1,2-3-4,-1 3 1,3 2-6,1-2-28,2 6-32,0-2-41,1 4-46,1 1-49,-4 0-62,3 3-52,-2 2-129,2-2-96,-2 1 34,2 2-173,-1 3-162</inkml:trace>
  <inkml:trace contextRef="#ctx0" brushRef="#br0" timeOffset="35452.8">7887 9586 1906,'11'-8'58,"-5"4"27,-1 1 25,-1-2 24,0 3 16,0-1 15,-4 3-7,0 0-19,9-4-13,-9 4-23,0 0-8,6 7-9,-4 2 3,0-1-12,2 3 0,-2-2-15,2 6-1,-1-2-5,0 1-5,1 1-4,-2-2-11,2 1-16,-2 0-37,1 1-33,2-4-44,-3-2-55,1 0-54,3 1-43,-4-3-55,1-2-114,3-1-53,-4-1-195,-2-3-158</inkml:trace>
  <inkml:trace contextRef="#ctx0" brushRef="#br0" timeOffset="35672.02">8029 9702 1724,'6'-12'-22,"-2"-1"31,4 0 40,-4 2 32,0-3 30,0 4 21,-1 0 10,2 1 1,-3 2-7,2-1-10,-2 3-11,3 1-8,-5 4 0,12 0 9,-12 0-6,18 6-7,-12 1 10,2 2-5,-1 5-1,0 0-7,-1 1-6,-2-1-8,0 3-10,0 3-3,-2-3-10,0 2-5,-2-2-34,2 0-40,-2 0-48,0-3-60,-2 1-67,0-1-81,-2-3-112,-2-2-150,0 0 27,-1-4-207,-2 0-207</inkml:trace>
  <inkml:trace contextRef="#ctx0" brushRef="#br0" timeOffset="35864.79">7837 9653 2146,'-13'-12'88,"6"0"14,-1 2 5,4 1 5,-1 0 4,3 1 2,2 1-11,5-1-7,-1 1-15,6-3-8,3 2-12,4 2-5,1 3-26,0-1-37,0 2-43,2-1-62,0 0-64,3 3-52,-6 0-118,6 0-121,-5 0-204,-1 3-161</inkml:trace>
  <inkml:trace contextRef="#ctx0" brushRef="#br0" timeOffset="36095.16">8209 9584 1656,'9'0'-72,"-9"0"21,0 0 7,0 0 10,11 0 20,-11 0 14,0 0 18,0 0 15,12 0 18,-12 0 15,0 0 15,0 0 10,8 0 14,-8 0 8,0 0-2,0 0 0,0 0-16,6 2-9,-6-2-8,0 0-10,0 0-8,0 0-7,0 0-31,10 4-40,-10-4-49,2 3-47,-2-3-51,0 0-92,4 8-142,-2-6-167,-2-2-67</inkml:trace>
  <inkml:trace contextRef="#ctx0" brushRef="#br0" timeOffset="36645.52">8572 9444 1616,'2'-15'73,"-2"2"20,0 2 12,0 3 9,0 0 6,0 4 8,0-3 8,0 7-10,0-8-10,2 5-14,-2 3-13,0 0-3,0 0 0,-16 22-7,8-4-3,-4 3-7,-5 8 0,2 3-1,-4 8-2,-3-1 10,-7 17-16,-3 2-6,-1-4-2,0 3-7,0 2-1,-3 0 0,0-2-5,0-3-20,1 1-42,6-14-31,6-6-44,2-7-45,3-2-47,6-6-33,2-4-49,3-3-107,2-5-87,5-3 21,2-3-85,-2-2-33</inkml:trace>
  <inkml:trace contextRef="#ctx0" brushRef="#br0" timeOffset="37129.62">8487 9910 1714,'4'-3'125,"0"0"-18,-4 3-8,0 0-11,0 0 21,0 0 12,4 11 10,-4-4-5,-2 5 1,0 0 0,0 5 2,0 2-2,-2-2-4,2 4-9,-3-1-11,1 2-5,0 1-5,-3-2-8,3-4-9,2-2-7,-2-2-10,0 0 3,2-3-1,0 0 10,-1-4-7,3-1-4,0-5-7,0 0-8,0 0-1,0 0-6,0 0-7,5-29-1,1 16-3,2-2-1,1-2-8,4-1-2,-3 0 2,3 1-7,-1 2 0,0 2-5,-2-1-1,0 4-1,2 3-2,2 0 1,1 2 0,-1 5-2,2 2 3,-2 1 5,3 4 10,0 2 5,0 2 6,2 0 6,-4 4 3,1-2 5,1 2 3,-2-4 7,-2 1 3,0-3 5,-2-1 13,-3-2 15,2-3 9,4 0 2,-2-3-2,1-3-1,4 0 2,-2-5 3,-1 1-3,4-6-9,-2-2-15,-1-2-2,0 1-5,0-4-12,-3-1-2,1 1-11,-2-4-36,-1 2-48,-4-5-67,1 2-77,-3 0-75,-2 5-96,0-6-104,-2 6-221,-6-1 15,-3-1 70,-1 5-453,-6-1-520</inkml:trace>
  <inkml:trace contextRef="#ctx0" brushRef="#br0" timeOffset="38199.06">2405 11286 2608,'0'0'-135,"2"-3"38,-2 3 29,0 0 27,2-6 28,-2 6 20,0 0 18,1-4 8,-1 4 3,0 0-2,0 0-5,0 0-3,0 0-8,0 0-3,0 0 9,5 23 14,-3-4 6,-2 10 5,0-1 3,0 5-4,0 7 0,0-2-2,0 5-3,-2-4-3,0 2-5,2 0-2,-3-1-1,2-5-31,-3-3-38,4-3-42,-2-3-41,2-4-51,2-2-31,-2-9-81,0 0-107,2-3-198,1-4-88</inkml:trace>
  <inkml:trace contextRef="#ctx0" brushRef="#br0" timeOffset="38659.13">2462 11630 1677,'0'-19'30,"2"4"27,0-1 6,-2 3 18,2 1 18,0 0 10,3-1-9,0 0 0,4 0-4,2 0 2,1 2-2,4-1-4,-2 4-8,3 1-6,0 2 1,0 2-6,-2 5-9,-2-2-6,1 4-6,1 1 0,-4 3-5,-2 3-1,-1 1-7,-6 1 2,-2 1-1,-4 1-7,-3 2-3,-3 0-1,-3 0-3,0-1-5,-1-1 1,-2 0-3,2-2 1,-1-1-5,5-3-3,-1 1-1,0-2 4,3-1-4,2-2-2,-1 1-5,0 0 1,3-3-2,4 4 3,0-7-5,2 7 2,2-4 0,4 2 0,-2 1-3,2 0-2,4 1 7,-1 2-4,2-1 0,-2 4 3,1-2 0,-1 1 2,0 0 1,0 0 2,-2 1 15,0-2 3,-2 3 9,-5-2-6,0 0 3,0-1 1,-4 1-2,-2-1-2,-1 2-2,-5-3-2,3 2-4,-3-2-3,0-2-3,-6 1-10,4-3-27,-1 1-11,0-3-24,-2 0-30,1-3-32,0 0-47,2-4-49,2 0-56,-4-3-110,6-2-152,0-2 54,3-3-134,3 2-110</inkml:trace>
  <inkml:trace contextRef="#ctx0" brushRef="#br0" timeOffset="38927.44">2797 11508 1766,'8'-6'51,"-2"1"25,-2 1 24,-2 0 25,-2 4 9,9-6 3,-9 6-2,5-3-8,-5 3-9,6-2-17,-6 2-4,0 0 14,6 16-5,-2-6-2,-2 5 2,0 2-3,3 1-2,-3 0-2,0 3-6,0 1-9,0 2-3,0 1-5,-2 1-7,2-1-8,-2-1-2,0-2-5,-2 2-6,0 0-18,0-2-33,0 0-43,2-3-39,-2 0-45,0-4-53,-1 2-58,3-4-47,-2 1-79,4-4-84,1-1-62,-1-2-183,2-1-189</inkml:trace>
  <inkml:trace contextRef="#ctx0" brushRef="#br0" timeOffset="39401.43">3193 11872 1835,'6'-8'-9,"0"-1"24,-2 1 28,0 0 27,0-1 21,-1-1 15,-1-1 11,-1 2-1,-1-3 0,-1 2-1,1 0-2,-2-3 2,-3 4-10,3 0 0,-2-1-10,-2 0-10,0 3-10,0 2-6,-6 0-7,0 1-8,-1 4-2,-1 0-10,-2 4-1,0 1-4,-2 4-2,4-1-6,-1 0-1,3 4-5,-5 0-3,7-1 2,0 2-6,0 1-1,5-1 0,-1-1 4,4 0-10,0-2 0,2 0 6,2-1-7,1 1-7,2-5 9,5 1-2,-5 0 0,5-4 2,0 0-3,2 0 1,1-4-5,-2 2-5,1-2 11,0-1-3,-1 0 1,0-1 2,-1 2 4,1 0 4,-2 1-3,-1-2 2,-1 2-13,-1-1 8,-6 2-1,12 0-9,-12 0-1,12 0-3,-6 3 8,-2 1-1,2 0 2,0 4 2,-2-2-6,3 1 2,-2 3-1,-1-2 1,2 1 0,-2 1-2,0-1 3,3 1 5,-3 0-10,2-1-27,0-2-28,1 1-31,0 0-40,-1-3-50,4 2-55,0-5-68,0-2-114,2 0-96,-1 0 37,-1-2-126,5-3-97</inkml:trace>
  <inkml:trace contextRef="#ctx0" brushRef="#br0" timeOffset="39673.1">3561 11751 1747,'2'-11'56,"-2"1"28,0 2 25,0 0 16,0-1 14,-2 4 10,0-1 1,0 1-11,0 1-9,2 4-10,-13-4-5,7 4-16,6 0 2,-20 8-5,12-3-4,-4 1-5,2 6-3,0-2-6,2 3-4,-1 0-5,3 2-5,0 0-3,1 3-2,1-2-7,2 2 0,0-1-4,4 2-6,0-1 1,2-1-4,1-2-2,1 2-5,2-3-2,3 1-3,-3-4-16,6 0-35,-2-2-36,0 1-42,1-3-41,0-5-52,0 1-46,-1-1-48,-1-4-80,2-3-93,-3 3-32,1-5-207,0-3-195</inkml:trace>
  <inkml:trace contextRef="#ctx0" brushRef="#br0" timeOffset="39896.91">3705 11783 1877,'0'-10'14,"2"2"26,0 0 13,-2 2 14,3 1 9,-3 5 2,2-9-4,-2 5-6,0 4 11,0 0 15,0 0 3,0 0 0,11 13-3,-8-4 3,-1 1-7,0 1-1,3 5 1,-3-1-10,0 1-9,0 1-10,0 1-3,0 1-6,0 0-5,-2-1-35,2 1-31,0-5-36,-2 3-44,2-6-47,1 2-43,-1-4-34,-2-1-65,2-1-124,3-2-40,-5-5-117,6 2-70</inkml:trace>
  <inkml:trace contextRef="#ctx0" brushRef="#br0" timeOffset="40168.4">3882 11822 1500,'0'-10'23,"0"3"29,0-1 30,0 1 34,-2 2 19,2-4 12,-2 4 6,2 5 2,-3-10-3,3 6-12,0 4-13,-3-3-7,3 3-4,0 0 1,0 0-7,-21 9-11,15-4 1,-1 3-5,3 1 0,-2 2-4,-1 0-3,3 2-7,0-2-1,0 1-6,2 3-6,0-1-6,2-2-3,2 0-7,0 0-2,4 1-3,-2-1-5,5-1-3,-2-3-33,5 2-48,-1-3-49,-3-3-64,0-1-76,3 1-77,6-2-102,-4-2-164,3 0 70,4-2-230,-5-2-226</inkml:trace>
  <inkml:trace contextRef="#ctx0" brushRef="#br0" timeOffset="41242.25">4086 11790 1975,'0'0'-37,"0"-5"28,0 5 29,0 0 25,0-9 26,0 9 20,0 0 11,0-5 1,0 5-2,0 0-9,0 0-10,0 0-11,0 0-5,0 0 13,0 0 5,4 17 5,0-4-4,-2 4 8,3 1-2,-5 3-7,4-1 0,-2 1-4,3 2-4,-3-2-5,0 1-3,0-4-3,2 1-3,-4-3-11,2 1-1,-2-6-1,0 2-6,2-3-3,-2 0 6,0-3-8,2-1-7,-2-3-4,0-3-1,0 0-1,0 0-6,0 0-1,3-16-7,-3 4 2,0-1-7,2-3-6,-2-3-5,2 2-5,2-2-6,-2 1 13,0 1-3,1-1-7,2 3 6,-2-1-2,1 5 0,1-1 7,1 5-10,2 1 1,0 1-2,3 3 2,0 2 0,-2 3 3,7 1 1,-3 6-3,-1-1 7,1 3 2,4 1 4,-4 4 8,0-2 4,-1 1 2,-3-1 6,0-2 4,-1 1 6,-2 0-4,0-5 5,-2 2-3,-2-2 4,0 3-5,-2-5-2,-2 1 1,0-1-4,-4-2-3,0 0 0,-2-3-8,8-2-8,-17-2-5,8-1-3,1-4-5,-1-2-1,2-4-11,6-2-6,-1-4-6,2-1 1,3-1 1,6 2-2,0-2 6,3 4 2,4 2 2,-2 2 1,4 1 0,2 2 3,4 5-2,-1 1 5,1 4 8,-2 4 14,4 1 5,-3 5 15,1 4 14,-2 2 15,-2 2 4,-4-1 6,-1 3 5,-1-2 2,-4 3-7,-2-2-2,-2-2-2,-1 0-8,-3 0-15,-2-3-42,-2-1-52,2 2-55,-5-4-56,-1-3-75,-2 1-77,-4 0-93,-2-3-190,-2-3 51,-8 1 62,0-4-220,-9-4-199</inkml:trace>
  <inkml:trace contextRef="#ctx0" brushRef="#br0" timeOffset="45245.05">4965 11933 842,'4'-4'115,"-4"4"-32,11-4 2,-9 0-2,-2 4-13,8-5 2,-3 1 2,-1 0 0,0 0 0,0 1 2,-2-4 3,3 4 7,-1-3-2,-2 0 3,2 0 25,-2 1 2,2-1-5,0-1-6,-1 1-9,-1 0-6,1 1-6,-3-2-5,2 2-3,-2-1-7,-2 0-6,-1 1-4,-2-1-7,-1 3-5,0-1-7,-2 2-2,-3 0-9,11 2 1,-26 5-3,12 1-2,-4 3-5,0 1 1,0 4-3,2 1-8,-1 0 1,3 3 4,-2-1 0,4 3-5,-1-3 1,1 2-1,3-1 0,2-3-1,1 0 0,2-1 3,0 1-6,2-4 3,0 0-3,2-3 2,2 1 4,2-2-4,2-2 0,0-2-2,1 2 1,1-5 1,3 0-1,0-2-1,-2-1-2,1 0 3,3-4 0,-3 0-2,0-1-2,-2-4 3,1 0-3,-2-1 2,-1-1 0,0 1 0,-1 0-1,-3 2 1,2 0 3,-3 2 0,2 1 2,-1-1-3,0 1 2,0 1 1,0 2-4,0-1-2,0 0-3,-2 6 0,0 0-1,0 0-1,0 0 4,0 0-1,0 0 2,12 19-3,-10-11 4,2 1-4,0 1 2,0 2 3,0-1-2,5 0 3,-3 0-5,3 2-16,1-4-11,-1 2-18,1 0-30,1-4-30,0 1-40,-1 0-44,1-1-53,-3-2-71,1-1-174,-1-4-180,-1 3-162</inkml:trace>
  <inkml:trace contextRef="#ctx0" brushRef="#br0" timeOffset="45717.44">5157 11868 1787,'0'-10'-3,"0"3"21,0 2 14,0-2 3,0 7 4,0-8-2,0 8-1,2-5-8,-2 5 2,0 0 11,0 0 12,0 0 3,20 10 13,-14-3 1,-1 3 3,5-1 6,-2 2-3,1 1 1,0 1-3,-1 1-1,-2-1-4,0 0-5,0 1-4,-1-2-3,-1-1-5,1-2-6,-3 0-2,1-1-3,2 1-5,-3-2-4,0 1 5,0-5-3,1 1-4,-3-4-5,0 0-4,0 0 2,0 0-2,0 0 0,0 0-7,-15-15 1,11 6-3,2-6 0,-2 2-2,1-3 0,3 2 6,-2 0-13,2 1-1,2-1 1,1-1 0,1 2-2,0 0-1,2 2 0,0 1-1,5 1 1,-3 2 2,1 5-6,2-1 4,1 0-3,-2 6 4,2 0-3,0-1 2,1 5-3,0 1 3,-3 1 1,1-2 8,-2 4-8,1 0-5,1-1 4,-3 2 4,0 0-4,-5-1 1,7-2 3,-6 3-15,3-2-23,-3-3-32,-2 1-39,1-1-51,3 1-47,-4-2-46,0-5-91,-1 3-106,-1-4-231,0 0-172</inkml:trace>
  <inkml:trace contextRef="#ctx0" brushRef="#br0" timeOffset="46212.42">5527 11875 1787,'0'-7'-30,"0"1"26,0 6 15,0-7 13,2 3 6,-2 4-2,2-5 7,-2 5 8,0 0 13,0 0 5,0 0 4,16 12 7,-11-4 0,5 1 6,-1 1-6,-3 1 1,2 2 0,-1-1-2,-1 0-5,2 2-2,-2-4-5,2 2-2,-6-2-8,2-1-3,0 0-4,0-1 0,0-1-4,-2-1 1,0 2-5,0-2 2,0-2-2,-2-4-10,0 0 4,0 0-6,0 0-1,0 0-2,0 0-6,0 0-1,-12-21 3,10 11 0,-2-2-5,0-1-1,2 0-3,-2 0 2,1 1-3,0-1 1,2 2-1,1 1-3,0 0-3,1-1 0,2 3 2,2-2-2,1 5 0,0-1 0,2 3 0,3-1-1,2 2-1,-3 2 0,3 0 0,0 4-1,4-2 3,-3 1-1,2 3 2,-2 2-3,1-1 3,-2 3 6,1-1-5,-1 2-2,-1 1-2,0 0 3,-2-1 0,-2 2-1,1-1 3,-1 1 3,-1-2 1,-3 4-2,3-6 0,-3 2 2,0-2-12,0-1-18,0 0-31,-2-1-38,0-1-41,0 1-44,4 0-47,-4-4-77,-1 1-131,4 0-246,-3-1-174</inkml:trace>
  <inkml:trace contextRef="#ctx0" brushRef="#br0" timeOffset="46654.92">6669 12115 1853,'0'0'-19,"0"0"28,0 0 14,0 0 19,0 0 15,-3-3 18,3 3 9,0 0 3,0 0 0,0 0-1,0 0-1,0 0-6,0 0-4,0 0-11,0 0-4,0 0-6,0 0-4,0 0-5,23-4-4,-11 2-4,8 2-5,3-2-1,7 0-1,6 0 0,6 0-7,5-2-4,8 1 4,1-3 0,1 1-4,-1 5 3,-10-4-3,-1 1-1,-9 2-5,-3 0 1,-3-2-1,-2 1-7,-5 2 5,-1-2-2,-4 1-1,-1 1-5,-4-3 4,0 3-19,-1 0-13,2-2-19,-7 0-31,2 0-45,-9 2-56,11-1-39,-11 1-78,0-8-121,0 8-257,-5-8-167</inkml:trace>
  <inkml:trace contextRef="#ctx0" brushRef="#br0" timeOffset="46997.98">7172 11833 1747,'-9'-4'22,"0"-2"26,3 5 5,2-3 15,4 4 15,-6-4 10,6 4-1,-7-2-6,7 2-8,0 0-9,0 0-10,0 0 1,0 0 9,0 0 1,19 18 1,-6-8-4,4 5 0,2-1 6,6 4 0,-1 3-4,1 0 2,1 0-4,-1 0-1,-4-1 3,2 4-9,-3-3-7,-2 1 6,-5-2-5,0-1 1,-2-1 1,-5 0-1,-4-3-9,2 2 8,-6-2-7,0 1-10,-6-3-2,-1 2 0,-1-4-7,-8 4-11,1-3-19,-3-1-16,3-1-24,-3-2-37,1-5-48,-1 1-60,2 0-68,0-4-103,-2 0-167,3-4 17,3 2-166,0-3-168</inkml:trace>
  <inkml:trace contextRef="#ctx0" brushRef="#br0" timeOffset="47357.39">8144 11771 2062,'6'-10'115,"-4"3"14,2 1 8,0 0 7,-2 3-10,2-3-14,-4 6-15,5-6-14,0 4-9,-5 2-12,0 0-1,10 17-2,-6-5-6,2 5 5,-1 2 6,3 3-5,-5 2 3,5 2-7,-2-1-5,1 2-4,-1-3-3,-2 2-5,0-2-11,0 0 2,-3-2-34,4-3-29,-2 0-32,0-4-44,-1 0-55,0 0-48,2-3-50,-2-2-90,0-6-181,4 1 31,-2-1-131,3-4-123</inkml:trace>
  <inkml:trace contextRef="#ctx0" brushRef="#br0" timeOffset="47757.86">8363 11884 1668,'-1'-11'12,"-1"2"27,2 2 29,-2-1 22,0-1 9,2 5 12,0-3-4,0-2-12,2 3-7,2-1-13,0 1-7,3 1-4,3 1-6,3 0-5,-1 1-8,3 3-3,-3 3-5,6-1-3,-2 4-2,2-1 1,-3 5-3,-3-1 3,1 1 5,-2 3 6,-1 1 1,-5 1 4,0 0 2,-3-1-3,-4 4-1,-3-1 1,0-1-4,-3-1 1,-5 4-2,0-4 0,-2 1-3,3-3-4,-3-2 4,4 1 2,-1-2 1,1-2-4,2 1 0,3-4-9,-2 3-1,1-3-1,2 1-7,0-2 2,0 2 3,3-3-11,0 1 4,2-4-2,7 8-2,-1-4-4,3-1 2,-1 0-2,6 1-5,2-1 6,2 1-5,4 0-16,1-3-24,-1 4-40,0-4-51,2 1-61,3 0-68,-5-2-93,0-2-195,1 0 28,-3-1-171,1-1-179</inkml:trace>
  <inkml:trace contextRef="#ctx0" brushRef="#br0" timeOffset="48031.26">9075 11839 1840,'0'-9'29,"0"-1"42,-2 2 31,0-1 25,2 3 11,-2 1 4,2-2-8,0 7-15,0-10-14,0 6-11,0 4-14,0 0-8,0 0-3,0 0-4,9 14-5,-5-7 5,0 4-6,0 3-4,0 0 1,3 2-3,-3 1-2,1-2-5,1 2-5,-2 1-6,0-2-1,0 1-26,0-2-29,0-1-31,1 0-35,-3-5-48,1 2-44,1-3-40,0-1-76,2-2-133,-2-3-61,-4-2-139,11 0-125</inkml:trace>
  <inkml:trace contextRef="#ctx0" brushRef="#br0" timeOffset="48263.98">9237 11730 1687,'0'-8'29,"0"0"18,0-1 13,2 6 8,-2-3 2,0 6-1,2-7-7,-2 7-1,8-2 6,-8 2 6,15 7 8,-7-1 0,3 4 1,0 2 1,-3 3 0,2 2-5,-1 2-4,0 0-8,-3 3-4,0 0-5,-2 0-8,0 1-1,1-3-5,-1 0-30,-4-1-29,2-2-39,-4 1-46,2-2-64,-2 1-82,-5-6-140,1 2-115,-1-4-83,0 1-86</inkml:trace>
  <inkml:trace contextRef="#ctx0" brushRef="#br0" timeOffset="48465.3">8802 11785 1732,'-10'-17'47,"1"3"16,5 0 12,2-1 9,0 2-3,4-3-4,6-1-14,5-1-6,4 1-6,7-1-6,7-2-4,13 3-7,20-9 0,-9 9-4,-4 6-3,-9 5-24,1 3-58,-7 6-65,2 1-64,-7-1-146,2 7-301,2 2-129</inkml:trace>
  <inkml:trace contextRef="#ctx0" brushRef="#br0" timeOffset="48763.63">9959 12010 1833,'0'0'62,"-15"0"31,15 0 24,0 0 19,0 0-3,-11 0-12,11 0-11,-15 0-12,6 5-6,-2-1-8,-8 7-3,-1 2 3,-8 4 2,0 6 3,-7 4-8,-14 15 0,-6 3 1,-2 3-4,-4 1-17,1 1-1,-1 3-7,1 5-7,2-3 2,4-1-8,2-5 0,5-2-2,11-10-7,6-8-8,9-5-27,2-3-32,2-3-22,5-3-34,-2-4-39,5 0-43,8-3-52,2-5-55,-1-3-111,11 2-127,-11-2 56,22-5-83,-6-1-49</inkml:trace>
  <inkml:trace contextRef="#ctx0" brushRef="#br0" timeOffset="49336.38">9577 12668 1482,'0'0'72,"10"3"7,-10-3 2,8 2-1,-8-2 16,3 7 23,-3-2 7,0 5-1,-1-1 0,-1 2-4,-1 3 0,1 3-5,-1-2-3,1 3-11,0 0 2,0 1-5,-1-1-8,2-2-3,-1 4-7,0-3-2,2-1-6,-2-3-7,2-2-3,-3 1-2,3-3 2,0 1 0,-1-2 8,1-1 13,0-1 13,0-6-8,0 5-3,0-5-25,0 0-8,0 0 1,8-18-12,-5 3-2,0 1-5,6-10-6,-2 2 1,-1-5-2,2-5-5,0 0-1,-1 4-3,0 2-1,-2 1-3,5 4 0,-5 1-4,0 3-1,1 1-5,-2 1-4,-2 4-7,6 3 1,2 3 0,-2 0 0,2 5-1,3 5 1,2 0 4,4 4 0,0 5 1,2 1 1,3 2 2,1 0-2,-2 2 3,1-2-1,1 1 0,-4-3 3,-4-2-5,4 0 3,-4-1 1,-2-3 7,-3 1 15,1-3 15,-2-1 18,-2-2 20,1-4-8,-1 0-10,2-2-4,-1-3-3,-2-1-8,2-5-3,0-1-8,-2-4-3,-2-1-1,0-3-4,1-4-2,-3 2-5,-3-3-2,-1 2-1,0 0-5,0 2-4,0 0-14,-1 3-20,-1-2-27,0 5-31,0 0-40,2 2-38,-4 1-57,3 2-63,-1 3-61,-2-3-53,4 5-129,-2-1-70,0 0 46,0 2-223,2 4-261</inkml:trace>
  <inkml:trace contextRef="#ctx0" brushRef="#br0" timeOffset="49510.94">10653 12501 2207,'9'-4'68,"-1"1"40,-2 0 29,-2 1 25,0-2 16,1 0 13,0 0 6,-5 4-14,8-5-17,-6 1-19,2 2-19,-4 2-47,4-4-62,-4 4-70,4-5-109,-4 5-113,0 0-176,5-4-134,-5 4 90,0 0-175,0 0-163</inkml:trace>
  <inkml:trace contextRef="#ctx0" brushRef="#br0" timeOffset="54701.52">13041 3406 1856,'-5'-4'20,"-4"-2"21,3 1 11,1-2 12,-1 2 10,2 0 12,-1 1 12,2-2 4,-1 0 3,-1 3-3,0-3-7,1 2-11,2 0-7,2 4-7,-7-6-11,7 6-6,-3-4-5,3 4-6,0 0 0,0 14-10,2-7-3,-2 5-3,4 3-2,-2 1-1,0 2-6,0 3-1,2 2-3,1 4 5,-3-2-5,1 3 2,-1-2-4,0 2-3,0-7 7,-1 0-7,2-1 0,-1-2 1,-2-1 0,2-4 0,0 0 0,-2-2 15,1-1 23,-1 0 16,3-2 17,-3-2 1,0-6-7,0 0-8,0 0-9,0 0-8,0 0-4,4-27-4,-4 13-4,2-3-7,-2-3-1,1 0-2,3-4-5,-2-4-2,0 0-3,3 0-2,-3-1-1,0 0 1,-2 1-8,3-1 3,-3 4-1,5 1-2,-5 5 2,2-1-1,-2 4 1,2 1-1,-2 1-4,1 3-2,-1 1-5,4 1 4,-4 0-4,2 2 0,0 3-2,-2 4 2,0 0-4,19 11 5,-6-2 1,-1 4-2,3 2-4,2 3 4,4 4 0,1 2 1,2 1 3,4 6-2,2 0 3,-3-3 0,1 3-1,-3-9 0,-2 1-1,1 0 2,-1-2-1,-4-2 6,-2-3-3,-2-3 2,0-2-2,-4 0 4,1-2 0,-4 2 17,1-5 17,-2-3 3,1-1-6,-2-2-5,-6 0 1,11-7-3,-6-1-1,0 0-8,-3-4 1,1-1-4,-3-1-1,2-3-1,-4-5-2,-1 1-4,-1-4-3,0-1-1,0-4-2,-2 4-11,-1-2-9,1 1-4,0 3-11,-1-1-7,1 2-2,-1 2-14,1 4-1,2 2-14,0 1-12,0 1-9,2 1-24,-3 3-20,3 0-24,-1-1-31,1 2-14,-2 5-15,4-1-15,0 4-18,0 0-37,-4-2-127,4 2-54,0 0-118,0 0-85</inkml:trace>
  <inkml:trace contextRef="#ctx0" brushRef="#br0" timeOffset="55667.02">14075 3250 1509,'-8'0'-47,"8"0"25,0 0 19,-12 0 18,12 0 24,0 0 18,0 0 8,-8-2 12,8 2 2,0 0 3,0 0-1,0 0-2,0 0-3,0 0-3,-10 0-3,10 0-1,0 0-3,0 0-4,0 0-2,0 0-1,0 0-1,0 0-1,0 0-1,0 0 2,0 0 2,0 0-2,0 0 1,-8-2 0,8 2-2,0 0 3,0 0 1,0 0-6,0 0-1,0 0 2,0 0-5,0 0-6,0 0 0,0 0-3,0 0 1,0 0-7,0 0 1,-3-6-4,3 6-5,0 0 6,0 0-4,0 0 3,0 0-6,0 0 5,0 0-5,0 0 0,0 0 0,0 0-5,0 0-3,0 0 1,0 0-4,0 0-5,0 0 2,0 0-2,0 0-1,0 0-2,0 0-1,19 13-5,-9-7 4,6 1 5,1-2 1,6 2-4,5 1-8,5 1 11,4 1-1,5-1-3,7 3 2,-1-3 1,3-1-7,-2 1 2,-6-3 1,-2 0 3,0 1-10,-6-1 12,-2-2-5,-6-1-7,-1 4 0,-3-6 4,-4 3 3,0-2 0,-2 0 0,-4 0-2,-1 0 9,1 0-5,-2 0 4,-4 0-1,3 0 1,1-2 2,-5 1-6,0 2 6,-6-3-3,12 1-3,-7 1 3,-5-2-8,-2 8 7,-6-3-2,-2 2-1,-10 4-5,-1 1 7,-9 0-2,-2 3-5,-8 5-1,-2-3 4,-1 2 1,0-1 0,0 0-3,2-1 1,7-2 2,2-2 0,1-1 1,5 0-5,2-3-1,4 0-4,0 0-8,4-5-11,2 3-14,3-2-9,-3 1-11,4 0-4,2-2-16,-1 0-17,3-3-16,1 1-20,5-2-21,-4 4-26,4-4-20,0 0-20,0 0-21,17 2-30,-17-2-85,19-4-86,-3 0-168,-2 3-105</inkml:trace>
  <inkml:trace contextRef="#ctx0" brushRef="#br0" timeOffset="56055.95">15055 3707 1705,'9'0'15,"-9"0"18,11 0 16,-11 0 16,10 0 14,-10 0 15,9-2 5,-9 2 2,0 0-10,10 0-2,-10 0-4,7 2-7,-7-2-8,0 0-2,0 0 8,0 11 8,-7-5 4,-1 4 5,-7 1 5,-4 4-2,-6 2-1,-7 2 3,-11 5 2,-16 4-1,0 1 1,-3-3-3,12-3-6,5-4 0,3-2-5,8-2-2,0-1-4,3-1-6,5-1-4,3-3-1,1-2-7,2 0-5,2 1-3,4-1-5,1-2-4,2-1-6,0 1-1,1-2-5,2 0 0,2 1-4,-2-2-5,2 0-11,6-2-11,0 0-20,0 0-30,0 0-42,0 0-39,0 0-41,6-14-48,2 9-61,4-4-45,0-3-126,4 0-112,7-8 50,1-1-226,2 2-228</inkml:trace>
  <inkml:trace contextRef="#ctx0" brushRef="#br0" timeOffset="56469.75">15558 3079 2035,'-4'-8'4,"-1"1"31,1 2 30,-1 1 24,1-1 20,2 1 16,-2 0 7,4 4 5,-4-5-1,4 5-9,-5-6-12,5 6-7,0 0-13,-3-5-15,3 5-9,0 0-8,0 0-14,-4 14 0,6-4-2,0 7-2,0 0-9,4 6-2,-2 1-3,0 4-6,2-2 1,-1 2-3,-1-1-2,3 1 2,-3-1-8,0 1 4,2-1-5,-5-1-3,5-2 4,-2-1-28,-2-1-28,0-4-23,2-1-28,-4 1-33,2-3-49,0-2-43,1-2-32,-1-2-68,1-2-112,1-2-43,0 0-146,2-5-116</inkml:trace>
  <inkml:trace contextRef="#ctx0" brushRef="#br0" timeOffset="56982.2">15966 3198 1648,'3'-7'19,"-1"-1"29,-2 2 32,0 0 22,2 1 20,-4-1 6,2 6-4,2-8-13,-2 8-10,0 0-11,-7-3-9,7 3-6,-14 7-7,1 1-3,-2-1-2,-1 3-3,-4 4-5,1-4-5,-2 2 1,0 0-5,1-1-4,2 0-3,-2 1 0,5-4-4,1 1-2,-2-1-3,4-2-3,2-1-6,-1 1 4,2-1-6,3-1-1,-2 1 2,1-3 6,1 0 5,0 3-5,2-3 2,-3 2 2,7-4 2,-9 4-9,9-4 3,-6 3-6,2-1-1,4-2-4,-4 4 6,4-4-10,0 0 3,0 0-1,0 0-6,0 0 1,0 0 2,8 8-3,-2-7 0,1 1 1,4 0-6,-1 2 1,5 2 6,2 0-9,6 2 5,1 0-1,1 0 0,6 4-3,2-1 3,-2 0 0,1 1-3,-4-3-4,-1 1 12,-1-1-11,-4-1 4,0-1-2,-3-1 2,-2-1-1,-3 2 5,-1-1-5,-2-2 6,2-3 5,-5 3-5,0 0 1,2-2-1,-3 1-16,0 0-18,-4-2-28,-3-1-39,0 0-46,0 0-53,16-4-59,-14 1-100,0-1-154,0-2 29,0 1-172,3-3-144</inkml:trace>
  <inkml:trace contextRef="#ctx0" brushRef="#br0" timeOffset="57603.68">16809 2910 1706,'0'-3'-14,"0"3"33,2-10 29,-2 6 27,2-1 17,-2 5 16,-2-12 8,2 7 4,0-1 3,2 0 2,-2-1-10,0 1 0,2-1-4,0 2-15,1-2-4,1 1-7,2 0-14,0-1-8,3 1-3,2 0-13,-1 1-2,4 0-2,-2 3-6,0 2-7,3 0-1,0 5-8,0-1-2,-1 3 0,2 3-2,0 3-7,-2 1 5,-2 1-7,1 2 3,-3 2-1,-4 2 3,1-2 8,-5-1-7,1 4 2,-6-1 2,-1-1 5,-5 4-8,-1-4 3,-1-1-1,-3 1-1,-2-3-2,2-1 2,-4 1-7,2-4 4,3-2 2,1-2 2,-2 1-4,4 0 5,0-3-5,2-2 5,-2 1-1,2 0-1,2 0-3,2-2-2,-3 1-8,7-5 3,0 6-4,0-6 9,13 4-8,-3-2-3,6-2 11,0 2-12,3-2 0,5 2 10,-1-2-6,0 1 1,1 1-7,0-2-9,1 2-21,-1-2-24,2 0-36,-5 0-42,3-2-48,-2 2-52,-2-3-75,1 1-147,-4-4-45,0 2 62,1-2-122,-2 1-63</inkml:trace>
  <inkml:trace contextRef="#ctx0" brushRef="#br0" timeOffset="57849.11">17411 2987 1613,'0'-7'63,"-3"-1"26,3 1 19,-1 0 13,-2 4 13,3-4 3,0 7-14,0-9-13,0 9-11,0-5-16,0 5-8,0 0-6,0 0-8,0 0-5,7 22 1,-3-10 0,-2 3-9,-1 2 0,4 1 0,-2-2-6,0 3 0,0 0-8,-1-2-8,0 3-30,0-4-32,0 1-39,0-3-46,0 1-55,2-3-53,-4-3-87,5-1-139,0-3-202,-1 2-153</inkml:trace>
  <inkml:trace contextRef="#ctx0" brushRef="#br0" timeOffset="58093.81">17553 2900 1758,'0'-16'8,"2"5"32,0 1 24,-4 1 21,4 1 15,-2 1 7,0 2-6,2 1-16,-2 4-10,0 0-7,4-3-8,-4 3-7,10 10-5,-4-1-2,2 2 3,-2 5 4,0 0-4,0 5-2,1 0-5,-3 3-3,-1-2-3,2 3-28,-5-6-28,0 0-42,0 2-42,0-2-56,-2-3-55,-1 1-111,-2-5-125,1 0-122,-3 0-73</inkml:trace>
  <inkml:trace contextRef="#ctx0" brushRef="#br0" timeOffset="58306.85">17250 2808 1673,'-6'-14'43,"3"4"9,3-3 13,3 4 6,-1-1 1,4 1-2,4 0-4,6-4-7,4 5-3,10-4-3,9 3-7,1-1-3,1 3-5,2 2-3,-1 3-6,-6 1-28,-2 1-41,-2 1-46,-3 4-46,-4 0-53,2 3-152,-13 0-239,-1 4-76</inkml:trace>
  <inkml:trace contextRef="#ctx0" brushRef="#br0" timeOffset="58643.8">16966 3661 1640,'-9'-4'70,"5"0"10,-2 1 5,0-1 11,1 2 10,1-1 5,4 3-1,2-8-8,2 1-3,5 5-1,1-4-4,8 1 5,3 1-1,9-1-2,8 1 2,8-1-1,11-1 3,4 2 2,5-1-5,-3 0-7,-2 1-11,-1 1-2,-13-2-8,-3 2-8,-3-1-4,-7 3-5,-4-4-2,-4 3-5,-2 0-11,-5 1-33,1-1-41,-6 2-40,1-2-54,-7 0-60,-1 2-53,-1 0-36,-6 0-104,0 0-122,0 0 38,-13 11-124,5-5-94</inkml:trace>
  <inkml:trace contextRef="#ctx0" brushRef="#br0" timeOffset="59354.98">17237 3987 1733,'0'0'67,"0"0"20,0 0 19,0 0 20,-11-7 22,11 7 3,0 0 5,0 0-6,0 0-14,0 0-16,0 0-10,0 0-15,0 0-14,0 0-8,-4 9-7,2-2 6,-2 5-5,-1 1-3,-1 3 1,0 4-5,-2 1-4,-2 1-4,0 4-5,2 1 0,0-2-5,-3 1-7,2-1-1,1-2-5,-3-1-1,5 0-2,0-4-1,-1-2-1,3-1-4,-3-1-4,3-2-2,2-2 4,-1-3-2,3 0 3,-1-6-8,1-1 2,0 0-3,0 0-3,17-19-5,-8 6-6,-1-6-7,2-4-11,3-6 5,0-3-8,-1 0-2,5-8 10,-4-3-7,0 10 9,-3-2-2,1 3 4,-2 5-3,-1 4 8,-1 1-2,1 1 1,-4 6 1,2-2-4,-3 5-1,0 2 1,3 3 1,-2 3 1,0 2-2,-4 2 2,0 0 4,12 15 1,-6-2 1,3 1 1,0 1-2,-1 6 1,2-1 4,0 4 6,4-2-5,-1 5 10,0 0 2,3 0 0,-2-1 4,0 0 6,0 0-8,-1-4-5,-3 0-2,1-2 2,-2-1 5,0-3-5,-3-1 6,0-1-2,-2-1 10,1-1-3,-5-4-4,-5 2-2,1 0 2,-4-1-3,-7 0-3,2-2 0,-3 1-1,-6-3-3,-1 1-13,-3 0-11,1-3-6,0 1-21,-4 0-12,7-1-22,0-1-22,-1-2-26,2 0-34,2 0-42,5-2-44,-2-1-55,2-3-107,3-2-81,4 1 40,5-3-95,2 1-46</inkml:trace>
  <inkml:trace contextRef="#ctx0" brushRef="#br0" timeOffset="59928.82">17730 4122 1715,'3'-4'124,"-3"-1"16,0 5 19,2-8 15,-2 8 15,2-5-17,-2 5-15,0-7-10,0 7-17,0 0-20,2-2-10,-2 2-10,0 0-16,0 0-5,-6 18-3,3-9-11,1 3 1,0-1-6,2 2-8,0 4-1,0-1-14,2 1 6,0 0-2,3 0-3,-3-2-3,4 2-2,0-5 2,-2 2 0,6-3 0,-4 0-2,4-1 3,-2-5-6,3 0 2,0-4-4,-1 2 1,3-6 3,-3 2-1,4-7 11,-2 0 2,0-3 3,-2-2 4,2-1 0,1 0-3,-5-6 0,-1 3 7,3 1 6,-3 1 6,-1 2 4,-2-1-3,-1 5-3,2-1-7,-1 0-8,1 3-9,-3 0-7,3 1-6,-3 2-4,-2 4-2,0 0 0,0 0-2,12 12-3,-10-5 3,1 2-1,5 4-1,-5-1 0,4 2 1,2-1-4,-2 2 0,0-1 2,0-1-1,3 0 4,2 0 1,-4-4 1,4 0 12,1-1 14,0-3 12,0-3 12,-1 0 8,0-4 13,4 0 1,-4-3 4,3-1 8,-2-4 9,0 1-33,-3-5-6,-1-1-5,2-3-2,-5-4-6,-2 0-12,0-2 3,-4 2-19,0-3-24,-2 0-40,-2 3-50,-2-2-66,0 7-78,-6-2-94,2 6-103,0 1-143,-6 2-129,4 1 102,-3 4-472,1-1-543</inkml:trace>
  <inkml:trace contextRef="#ctx0" brushRef="#br0" timeOffset="67337.87">13184 5220 767,'6'-7'378,"-2"0"-130,0 3-63,0-2-28,1 1-4,0 1-8,-3-1-16,0 1-14,2 0-7,-4 4-12,4-7-11,-4 7-12,0 0-9,0 0-4,0 0-5,-14 22-5,2-3-6,-4 8 1,-8 9-2,1 4-2,-13 15 2,0 3-5,0 0-1,0 0 0,-2-3-7,2-1 0,2-4-2,4-6-2,7-9-4,3-7-4,4 1 5,-1-3-15,4-4-20,0-5-17,2 0-9,4-2-10,-1-5-25,0-3-34,6-2-22,0 0-15,2-5 2,0 0-3,0 0 3,9-15-5,-2 3 10,1-2 6,0-4 13,5-6 11,-1-4 11,2-4 16,0-9 16,2-2 22,-4-3 17,2 1 21,-1 0 30,0 9 23,-2 1 18,-3 0 19,2 2 10,0 7 10,-4 2 5,0 2 3,0 1-1,0 3-13,-1 1-3,1 5-13,-1 0-8,-1 0-7,2 7-8,0 1-7,3 6 19,-9-2 4,21 14-2,-6 3 5,-1 2-3,4 9 2,1 3 11,2 7-9,0 4 1,2-1-9,7 18-2,-4-11-3,-6-5-7,2-2-7,-3 2-1,0-6-8,-6-4-2,-3-1-4,-2-6-2,2-1-3,-6-2-2,-2-3-3,-4 0-2,0-3 0,-8-1-3,1-3-1,-4 2-3,-7-4 0,-1 1-3,-5-5-3,-3 2 1,-3-5-17,0-1-15,-4-1-1,1 0-7,-2-4-1,4 2-5,-5-5-6,5 5-8,2-4-5,1 0-15,0-1-13,3 3-16,6 0-28,2-1-28,-1-1-30,4 2-34,2 0-28,2-2-36,5 1-126,0-1-64,4-2-119,3 2-86</inkml:trace>
  <inkml:trace contextRef="#ctx0" brushRef="#br0" timeOffset="67931.23">13251 5614 1633,'5'-10'55,"-1"-1"30,0 2 25,-1 0 21,-1 5 14,0-3 5,-1 3-11,2-2-13,-3 6-18,2-5-12,-2 5-11,0 0-7,10 13-4,-5-1-1,4 2 7,-1 6-1,0 1-7,0-1-2,3 4 4,-2-2-11,1 4 4,-2-2-7,3-2 1,-1 2-14,2-2 1,-2-5-7,0 1 4,-1-3-6,2-2-6,-1-3-2,3 0 0,-1-4-7,4-3-4,-4-1 5,3-4-2,0 0-2,0-3-3,-1-5 5,2-2-7,-2-5-1,1-1 1,-2-2 3,-3-2 4,1 1 3,-1-3 2,-1 4 6,-2-2 10,-3 5 6,2 2 4,-2 2-6,0 0-6,0 3-12,-2 0-7,3 7-3,-3 1-2,-2 2 3,0 0-6,-2 20-1,2-8-1,2 5-1,1 2 1,-1 1 0,2 2-3,2 4 2,2-4 1,3 1-1,-1 0 1,3-4 2,0 0 2,3-2-4,2-3 1,1-1 1,2-6-2,-2 0 4,1-4-3,0-3 9,0-3 10,-2 0 6,2-3 4,3-5 3,-7-2 3,2-2-1,-4-7-2,-1 0-6,-5-2-3,-1-5-5,-6-2-5,-1-1-5,-3-3-4,-6 0-12,-3 4-22,-4-1-25,-7-2-40,1 10-37,-6-1-40,0 4-42,-3 2-43,1 2-53,5 5-41,-1 1-79,4 2-171,4 0 15,3-2-249,4 7-306</inkml:trace>
  <inkml:trace contextRef="#ctx0" brushRef="#br0" timeOffset="69325.59">14698 5516 2193,'0'-11'-53,"0"4"20,0-3 21,0 3 21,-2 1 20,2-2 17,0 3 11,-2-2 1,-1 4 1,3 3-1,0-11 0,0 6 1,0 5-1,0-5-1,0 5-5,0-6 1,0 6-5,0 0-5,0-8-2,0 8-9,0 0 3,0 0-1,0 0 4,0 0 2,28 14 4,-13-4 4,3 1 2,8 0 2,6 3 1,11 3-3,2 0-4,5 0-2,17 6-2,-9-3 1,-9-5-4,-3-2-6,-1 2-4,-5-4-2,-3 0-3,-1-1-2,-4 2-2,-2-4-5,-8-1 2,3-2-2,-6 1-3,-2 0-2,-2-1 0,-1-1-5,-4 1 5,0 0-1,-6 1 0,-2 0 9,-4-1-5,-4 3-7,-3-1 5,-6 2-7,-2-2 5,-10 3-3,4-2 0,-9 2-2,-5-2 2,-3 1-6,2 2 2,-3-4 2,4 1 5,-1-3 1,2 3-9,6-3 4,1 1-5,1-2 5,2 1-15,5-1-6,5 0-12,-2-2-6,2 1-10,5 1-12,0-1-10,5 0-13,4-1-20,2-2-25,0 0-39,12 8-36,0-6-48,-4 0-94,4-2-136,3 2-194,0 0-167</inkml:trace>
  <inkml:trace contextRef="#ctx0" brushRef="#br0" timeOffset="69724.28">15704 6123 1841,'0'0'-2,"-13"-10"21,13 10 19,0 0 16,-6-5 23,6 5 15,-5-5 8,5 5 2,0 0-3,-4-6-5,4 6-3,0 0-6,-2-3-9,2 3-6,0 0-7,0 0 0,-17 3 2,7 1 0,-4 3 8,-4 1-2,-4 1 1,-3-1 2,-7 4 3,-3 2-6,1-2-2,-4 3-10,2-2-2,-3-2-2,1 4-3,2-4-10,5 2 1,2-4-8,4-1-1,4-1-6,3-2-5,0 1-1,4 0-4,-1-1-12,2-3-14,2 3-15,3-3-15,-2 3-15,3-3-4,2-1-13,5-1-6,-6 5-9,6-5-18,0 0-19,0 0-28,0 0-36,0 0-21,0 0-19,0 0-48,0 0-103,0 0-66,20-8-93,-20 8-39</inkml:trace>
  <inkml:trace contextRef="#ctx0" brushRef="#br0" timeOffset="70658.3">16219 5470 1472,'0'-8'22,"-2"3"13,2 0 24,0 5 25,0-8 25,-3 2 13,3 6 5,-2-9 4,-1 5-4,3 4-4,0-5-1,0 5-7,0 0-1,0-11-4,0 11-8,-2-2 0,2 2-21,0 0-5,0 0-13,0 0-10,0 0-5,0 0-7,2 20-3,-2-5-3,3 3-2,-3 4-2,0 3 0,2 4-2,-2 1-5,3 0 0,-1 3 1,-2-1-5,2 2 1,1-3 1,0 1-9,-3-3 1,4 2 1,-4-3-16,4 0-17,-2-2-19,0-6-25,1-3-27,-1 0-35,0-1-36,2-1-36,-2-3-58,2-5-97,-1 3-126,1-4 22,0-2-86,3-1-43</inkml:trace>
  <inkml:trace contextRef="#ctx0" brushRef="#br0" timeOffset="71009.17">16629 5663 1535,'4'-7'40,"-2"0"23,1 4 12,-3-1 6,0 4 13,0 0 7,-15-1 2,15 1-1,-24 8 4,10-3-1,-3 2-6,-2 3-6,0-3-8,-3 5-12,4-3 1,-4 3-9,3-1-11,0-1-7,2-1-2,5 0-5,-5-2-5,7 1-1,1-3-6,-2 0-1,5 2-4,-1-4-1,3 1 2,2 2-1,2-6-4,2 7-6,0-1 1,0-1-4,5 2-1,-3-2-2,4 3 1,-1 1-2,3 3 1,-3-3 0,6 4-2,-1-1 5,0 0-2,2 1-4,-2-2 6,3 1-3,-3-2 0,4 1 2,-2-2-14,1-1-30,0-1-46,0 1-57,1-2-63,2-2-65,0-1-131,2-1-85,-1 1-148,4-1-127</inkml:trace>
  <inkml:trace contextRef="#ctx0" brushRef="#br0" timeOffset="71443.69">17459 5614 1744,'3'-11'53,"-3"-1"24,0 0 26,2 1 14,0-3 16,0 3 14,-1-4-6,6 3-8,1-3-3,1 4-13,4-2-8,2 3-6,-1 0-11,8 1-8,-4 3-9,4 2-5,0 4-7,1 0-7,-3 4-6,4 2-4,-3 3-10,-2 4-2,-2-2-7,-3 4 2,-1 2 4,-4 2-2,-5 0-3,-4 1-11,-4 0 5,-6 3-5,-4-3 4,-6 4-2,-2-2-2,-3 0-2,-1-3 2,-1-1-7,0 1-1,1-3 1,3-3 1,1-1 1,6 2-3,1-7-3,0 1 6,2-1-5,3 0 1,0-1-1,0 0 3,2-3-9,4 1 5,0 0 0,4-4-6,0 0-4,10 6 6,-1-3 5,6-3-4,1 2-1,4 0-6,3 1-2,1-1-25,-2-1-26,4-1-44,-4-1-57,5 1-64,3-2-66,-6-3-161,0 3-102,3-1 69,1-1-127,-2-2-109</inkml:trace>
  <inkml:trace contextRef="#ctx0" brushRef="#br0" timeOffset="71670.26">18133 5632 1773,'0'-7'65,"0"-1"25,2 3 13,-2-1 9,2 0 7,-2 6-9,2-7-10,-2 2-15,0 5-9,0 0-7,0 0-7,0 0 5,6 24-4,-6-13-3,2 5-1,0-1-7,-2 4-1,2-2-3,-2 0-5,0 2-3,0 0-6,0 1-23,0-3-36,-2 0-40,2-3-45,-2 1-47,2-4-38,2 0-34,-4-4-98,2-1-108,2-2-160,-2-4-95</inkml:trace>
  <inkml:trace contextRef="#ctx0" brushRef="#br0" timeOffset="71878.29">18279 5525 1670,'3'-12'39,"0"0"35,2 5 21,-3-1 7,0 3 0,0 1-10,0-1-13,-2 5-7,0 0 5,11 10 8,-8 0 3,2 3 0,0 5-3,2-1-4,1 5-5,-4 2-6,0 0-6,-2 0-7,0 2-17,0-6-29,-2 4-34,-2-4-48,0 3-64,-4 0-66,-4-4-101,0-2-156,0-2-208,-1-1-161</inkml:trace>
  <inkml:trace contextRef="#ctx0" brushRef="#br0" timeOffset="72082.83">17866 5462 1834,'0'-18'13,"2"3"10,4 0 3,0 1 15,4 3 8,8-4 11,3 2 1,9 1-6,4-1-7,2 3-2,5 2-4,3 5-4,-2-1-5,0 4-39,0 2-57,-3 3-56,-6 1-65,-3-1-169,-4 7-206,-5 0-62</inkml:trace>
  <inkml:trace contextRef="#ctx0" brushRef="#br0" timeOffset="72388.98">17264 6433 1691,'-12'-2'115,"1"2"2,5-3-3,2 0-2,4 3 6,-3-7 7,3 7 7,13-12-8,6 5-2,9-1-1,14-1-12,13 1 4,8 2 2,24-2-1,2 3-1,0 0-9,-17 2-11,-11 1 1,-9 2-8,-5-2-13,-2 2-3,-8 0-11,-2-2-6,-2 2-29,-1 0-38,-10 2-29,2-2-42,-5 0-56,0 2-48,-4 0-52,-7 1-58,-1-3-156,-2 5-68,-5-5 68,-5 8-112,0-1-68</inkml:trace>
  <inkml:trace contextRef="#ctx0" brushRef="#br0" timeOffset="72962.31">17674 6875 1680,'-5'5'77,"0"-1"-3,3 2-8,-1-1-4,0 0 16,1 1 34,2 1 15,-2 2 12,2 3 2,0-1-5,0 7 5,0 1-5,0-1-15,0 2-8,2 0 0,0-1-10,-2 3-5,0-3-11,0 1-9,0-3 3,2 1-9,-2-1-7,0-4-5,0 1 5,0-3 0,0-1 16,0-1 17,0 0 23,0-2 4,1-4-11,-1-3-14,0 0-10,0 0-7,0 0-11,19-17-8,-11 6-6,0-6-6,5-3-6,-1-6-5,4-3-6,-2-3-2,2 0-4,-2-1-4,3 2 2,-4 3-5,0 5-3,-1 2-1,-4 2-5,4 2-5,-2 3-1,2 5-2,1 3-1,2 4-1,0 6 1,2 2-1,2 3 3,0 6-4,0-1 0,2 5 2,3 6 4,-2 0 9,4 3 3,-3-1 2,1-1-3,-1 0 5,-2-2-1,0-1-1,-6-6 0,0 0 2,-2-1 9,0-6 19,-3 1 25,-3 0 17,4-4 55,-3-1 18,0-4-20,1-2-13,-9 0-14,14-9-11,-6 1-11,2-5-11,-4-4-7,1-4-11,0-6-10,2-7-5,-3 0-5,1-4-9,-1-3-42,2 2-54,-1 0-59,-3-1-72,-2 5-94,0 5-85,2 3-133,-6 1-211,-2 5-66,2 0 128,-2 2-605,0 4-713</inkml:trace>
  <inkml:trace contextRef="#ctx0" brushRef="#br0" timeOffset="84813.51">12095 8436 1305,'-4'-7'101,"0"2"0,2-1-8,-3 0 0,2 2 3,3 4-18,-3-10-16,-1 9-18,4 1-5,0 0 2,0 0 3,-13 10 3,11 1 2,-3 0 4,1 6 4,0 2 9,2 1-4,-1 6 0,2-1-3,1 4-5,1-1-1,-1 1-3,3 1-3,1-1-5,-1-3-3,5 3-2,1-4-5,-3-1 1,1-2-5,3-3 0,-2-5 1,3 1-2,1-6-3,1-1-1,2-5-3,-3-1-1,1-4 0,2-1 3,0-5 1,0-1 5,-1-3-1,2-2 6,-4-2 1,3-3 8,-4-1-2,-1 2 10,-3-2 7,0 3 5,-2 2 7,0 1 7,0 2-5,1-1-2,-2 2-11,0 4-7,-2-1-10,0 2-2,0 5-4,-2 1-9,0 0 1,0 0-4,-2 24 2,4-13-4,-2 5 1,4 3-2,-3 0 1,4 0-4,0 4-3,1-1 3,3 2-2,-4-4 0,2-3-2,0-1-2,-1-1 4,0-3 0,2-3 2,4-4 4,-2-1 0,-2-4 11,3-1 3,2-5 4,-3-2-3,1-3 1,-3-2-5,1-3-1,2-5-8,-5 1-1,-2-4-2,0 0-5,-2 0-2,0-2 0,-2 3-1,0 2-5,-2 1-2,0 3-12,0 0-24,0 3-30,0 2-26,0 3-20,-2 3-17,2 4-15,2 2-35,0 0-34,0 0-41,-9 19-40,9-9-64,4 4-126,1-1-33,1 4-172,4 3-179</inkml:trace>
  <inkml:trace contextRef="#ctx0" brushRef="#br0" timeOffset="85238.56">12836 8918 1907,'0'0'22,"9"-7"18,-7 3 27,-2 4 16,2-9 17,-2 1 13,0 3 9,-2-3 0,0-1 1,-3 1-8,1 0-13,0 0-1,0 1-9,-2-1-9,0 3-7,-6-1-11,4 2-3,-2 1-11,-1 1-5,0 2-5,1 0-2,-1 2-8,1 1-1,2 1-3,-2 2-5,4-1 2,0 3-1,0-1-2,4 4-4,0-2 0,2 1-2,0-1 1,4 2-2,-1-2-5,4 3-4,-1 0 7,3 1-8,2-4 9,-1 3-7,1 0-2,-1-2 11,1 2-13,-2 0-3,1-1 3,-2-2 5,0 3-9,0-2 4,-2-3 13,-2 2 10,-2 1 19,-2-3 10,0 3 8,-4-3-3,-2 1-5,0 0-2,-6 0-4,2 0-4,-3-5-6,-4 3-2,0-4-3,1 0-4,-3-1-1,2-1-5,-3-1-1,1-1-17,1-2-34,-2-2-34,4 0-35,0-3-38,4-2-45,-1-1-38,5 0-38,4 1-37,-1-2-69,5-2-105,2 1-18,5 1-189,-1-2-170</inkml:trace>
  <inkml:trace contextRef="#ctx0" brushRef="#br0" timeOffset="85492.75">13188 8874 1832,'0'0'49,"0"0"26,0 0 20,0 0 22,0 0 15,0 0 11,0 0 0,0 0-5,0 0-11,0 0-9,0 0-3,0 0-9,0 0-2,16-6-8,6 6-11,-1-3-7,3 3-12,0 0-1,3-1-7,0 1-3,2 1-24,-1 2-40,-5-3-43,1 0-48,-4 0-58,4 4-66,-2-4-42,-4 0-103,3 0-129,-1 0 28,-2 0-102,2 0-74</inkml:trace>
  <inkml:trace contextRef="#ctx0" brushRef="#br0" timeOffset="86115.33">13968 8728 1761,'-5'-7'105,"0"1"21,2 1 17,2-1 12,1 6-2,-4-8-3,4 5-11,0 3-21,-2-7-14,2 7-10,0 0-11,0 0 0,0 0-3,0 0-16,-8 20 6,6-9-4,-3 3-2,3 3 3,0-2-7,0 4-5,0-2-2,2 2-4,0 0-3,0 1 1,0-3-11,0-1 1,2 1-3,0-1-5,-2-4-1,2 0 2,2-2-2,1-1 0,3-1-5,-2-4-1,4-1 3,0-1-4,1-4 0,1 2-3,3-7-2,-3 1-2,1-3-3,0-3-1,0 0 8,-1 0 1,1-4-5,-4 3-3,1 0 3,-2 1 11,1 0 11,-3 1 5,1 2 5,-3 1-6,3 1-2,-3 1-7,-2 1-9,2-2-4,0 5-4,-4 2-3,0 0 0,0 0 2,6 11-1,-6-4-1,2 2-3,-2 2 2,2 1-1,0 0-2,-1 1 3,6 2-2,-3-1 1,2-1-1,0 0 0,0-1 0,3-1 5,-1-2 0,3 0 6,0-1 7,2-6 3,-3 3 3,7-5 1,-5 0 3,3-5 4,0 0-2,0-3-3,-1-1 4,2-6-2,-4 0-2,-1-5-1,0-1-4,-1 0-1,-3-2-5,-3 1-2,-2 0-4,-2 3-2,0-1-4,-4 3 0,2-1-4,-5 3-4,-1 0-9,-1 3-20,0 4-29,-1-3-28,-1 8-29,0-1-25,3 4-32,-2 0-32,2 4-39,-1-1-44,3 6-45,-1-4-93,5 4-166,0 1 57,4 0-273,0 4-291</inkml:trace>
  <inkml:trace contextRef="#ctx0" brushRef="#br0" timeOffset="86393.02">14687 9022 2311,'0'0'59,"-2"7"18,2-7 15,0 0 19,-2 7 8,2-7 14,0 0-12,0 5-15,0-5-7,0 6-13,-2 0-6,2 1 8,-3 2 2,3 4-1,-3 2 2,1 2-5,0 1-2,-3 3-9,0 4-3,-1 3-7,0-1-9,2 1-3,-4 4-3,1-4-5,1 1-4,-3-1-2,2-1-14,2-3-39,-2 2-32,3-4-44,-2-5-44,4-1-39,-5-1-44,5-4-51,0-3-52,2-3-90,0-3-80,0-2 13,0 0-137,0 0-112</inkml:trace>
  <inkml:trace contextRef="#ctx0" brushRef="#br0" timeOffset="86664.97">14691 9001 1748,'-6'-13'37,"2"3"31,1 5 26,0-4 20,3 4 12,-2-3 4,2 8 10,-2-9-12,6 5-5,2 1-6,4 0-5,3 3-11,6 3-4,0-3-4,5 5 1,1 1-1,3-1-5,-6 5-13,4-1-4,-2 2-6,-1 0-2,-4 2-2,0 1 5,-2 1 0,-4 0 6,-6-2 7,0 0 4,-7-2-2,-4 2-9,-4 2-6,-5-4-5,-6 0-7,-5-2-39,-3 1-57,-1-3-55,-1 0-94,-1-4-113,-2-1-169,0-2-115,1-2 61,1 1-266,5-3-281</inkml:trace>
  <inkml:trace contextRef="#ctx0" brushRef="#br0" timeOffset="87885.05">16047 8835 2047,'-6'-7'-75,"-2"1"23,2-2 21,0 3 29,0-2 21,0-1 22,-2 5 18,1-3 11,0 1 10,3-1 4,-2 2 2,2 1 2,-3-1-1,5 0 1,2 4 1,-8-6-2,4 2-1,4 4-2,-5-3 6,5 3-8,-4-5 3,4 5-3,-7-1-2,7 1 1,0 0-5,0 0 3,-4-6-8,4 6-5,0 0-5,0 0-6,0 0-3,0 0 6,0 0-2,0 0 0,21 14-4,-8-6 4,2-1 0,7 2-1,5 1 1,5 2 0,9 7-4,9-4-4,2 0 2,21 6-8,1-2 2,-1 1-6,2-4-1,-18-3-5,-9-1-1,-7-3-5,-3 2-2,-4-2-2,-6-1-7,-3-3 0,-3 1 0,-4-3-1,-1 3-1,0-2-2,-2-1 2,-5 1-3,-4 0 3,0-1 2,-12 4 1,-2-2-1,-6 0 1,-12 0-1,-3 3-3,-9-3 0,-7 3-2,-10-2-1,-5 1-1,-22 3 0,0-1-4,10-1 1,13-3-1,3 2-2,9-4 0,7 3 0,7-3-6,1 2 2,4-4-15,5 1-22,1 2-18,4-2-25,2 0-6,6 1-18,4 1-20,2-1-30,4-3-30,0 0-36,10 8-41,0-8-29,6 0-51,-2 0-121,6 2-59,2-2 74,2 0-128,5 3-79</inkml:trace>
  <inkml:trace contextRef="#ctx0" brushRef="#br0" timeOffset="88227.29">17097 9380 1726,'7'5'96,"-7"-5"15,0 0 15,0 0 11,0 0 6,0 0 13,0 0 4,0 0-3,0 0-8,0 0-7,0 0-5,-37-5-7,25 7-10,-7 1 1,-2 1-9,-9 1-6,-6 3-2,-2 3-12,-11 2-6,0 1-5,1-2-7,-3 1-7,0 3-6,3-3-5,-2 1-6,6 1-6,6-3-5,2-3 0,2 2-6,5-2-3,7-2-5,-1 0-6,4-4-21,3 4-17,0-3-23,4-1-17,1 1-18,0 0-13,3-4-18,1 0-25,7 0-23,0 0-26,0 0-33,-2-8-41,2 8-30,11-9-90,-5 1-119,7 1 19,0-5-122,3 0-97</inkml:trace>
  <inkml:trace contextRef="#ctx0" brushRef="#br0" timeOffset="88828.51">17662 8789 1619,'-6'-7'-12,"2"-3"22,0 3 28,-2-2 27,1 1 21,-1 0 20,2 0 18,-1 0 6,2 3 0,0-1-5,-1 0-7,2 1-3,0 1-8,2 4-10,-5-5-6,3 1-12,2 4-5,0 0-4,0 0 1,0 0-1,-4 18 0,6-8-12,-2 5-4,2 4-3,0 0-4,-2 5-2,2 2-9,1 0 4,-3 3-6,2-1-2,-2 1-6,0 0 1,0 0-3,-2-1 0,-1-2-5,1 1-35,0-1-16,0-4-31,2-1-39,-4-4-39,4 0-48,0 0-27,0-5-44,-2-2-94,4-5-106,0 0 4,4 0-92,3-5-51</inkml:trace>
  <inkml:trace contextRef="#ctx0" brushRef="#br0" timeOffset="89231.13">17983 8848 1476,'4'-9'36,"-1"1"31,0 3 17,-1 1 9,-2 4 4,4-6-1,-4 6 1,0 0 5,0 0 2,0 0-2,-18 10-3,4-1-9,4 0-5,-4 2-5,-6-1-8,1 4-5,-2-1-7,0-2-3,1 1-8,2 0-4,-4-1 1,7-2-9,1-1 2,-2 0-7,4-3 0,2 1 3,-1 1-7,3-2 5,-1-1-2,2-1 5,1 1-2,0 0 0,0 0-4,2-2-8,0 1 4,-1 1-6,5-4-4,-3 5-6,3-5 7,3 8-6,2-1 5,-1 0-3,2 1-5,-1 1 1,6 1 0,-2-1 1,4 4-6,0 3 1,3-1 5,3 0 0,-2 1 5,3-3 0,-3 2 2,1-2 2,0 0-5,-2 1 6,-2-4-5,0-1 2,1 1 0,-4-3-20,2 1-19,-3-3-31,-3-3-57,3 0-65,3 1-73,-7-3-115,2 0-174,1-5 68,1 2-174,1-4-140</inkml:trace>
  <inkml:trace contextRef="#ctx0" brushRef="#br0" timeOffset="89791.77">19183 8852 1743,'-6'-8'4,"1"1"9,3-1 29,0 1 16,-1-1 20,2-2 14,1 0 11,1 1 4,2 0 2,1 0-1,1-2-3,3 3-2,1-1 0,1-2-7,0 2 6,6 0-11,-6 1-4,5 2-1,-2-1-12,0 3-7,-1 2-9,0 2-3,-1 2-10,2 2 1,-2 3-3,0 3-7,-1 1-7,-4 3 5,-1 3-1,-3 0-1,-2 1-1,-2 1-2,-7 5-1,-1-2 3,-8 4 1,-1-4 1,-2 1-7,-2 0-5,-4-2 5,6-3-4,-5-2 1,5-1-8,2-3 4,0 0 3,3-4 3,2 2 4,-1-2 7,4-2-5,1-1 3,2 1-2,-1 0 1,3-2-1,0-3-5,1 1-6,5-2 0,0 0-10,0 0 0,0 0-3,23 5 2,-10-5-4,2 2 0,4-2 0,0 0-4,2 5 1,0-3 1,1-1-1,0 3-8,-1 0-29,6 0-30,-6 0-28,-1-1-33,2-1-43,-1 2-43,-2 0-52,2-2-48,-3-2-110,0 0-104,2-2 45,-4 0-143,2 0-122</inkml:trace>
  <inkml:trace contextRef="#ctx0" brushRef="#br0" timeOffset="90046.84">19764 8920 1831,'0'-9'62,"0"1"35,2 1 29,-2 1 16,0 1 7,0-1 5,2 1-15,-2-1-15,0 6-7,2-8-19,-2 8-15,0-3-10,0 3-8,0 0-2,0 0-6,2 18-5,-2-7 0,0 1-8,0 1-2,0 1-6,0 3-7,-2 0 4,2 0-7,-2 0-2,2 0 2,-2 0-25,2-1-24,0-1-28,-2-4-39,2 2-43,-3-5-41,3 1-41,0-1-47,3-4-109,-1 0-107,-2-4-185,6 2-158</inkml:trace>
  <inkml:trace contextRef="#ctx0" brushRef="#br0" timeOffset="90269.28">19901 8881 1857,'2'-9'28,"0"-1"33,0 5 28,-1-4 21,2 4 8,-1 1 3,-2-2-6,0 6-18,5-5-9,-5 5-9,0 0 5,0 0 0,7 11 4,-5-2-9,-1 3 1,2 2 0,-1 2-7,0 1-8,-2 3-3,0-1-4,0 1-8,-2 0 0,2 1-15,-2-1-30,-1 0-32,2-3-44,-4-2-50,1 3-58,-1-5-64,-1-4-139,0 0-135,-2-3 66,0 0-116,-2-2-67</inkml:trace>
  <inkml:trace contextRef="#ctx0" brushRef="#br0" timeOffset="90479.32">19560 8787 1663,'-4'-11'60,"2"0"16,0 2 4,4-1 5,1 0 2,6 2 0,1-1-5,6 3-2,5-3-6,3 3-6,9 3-4,-2-3-11,10 3-2,-5 2-8,2 1-4,-2 0-14,-1 1-42,-6-1-49,1 4-46,-3 2-40,-4-4-64,1 6-136,-10-3-261,-1 5-112</inkml:trace>
  <inkml:trace contextRef="#ctx0" brushRef="#br0" timeOffset="90819.04">18971 9612 1691,'-14'2'75,"2"-2"17,4 0 9,2 0 0,6 0 13,-4-6 5,4 6-4,0 0-7,14-7 0,2 5-6,5-2 0,6 2-7,10 2-5,4-1 3,7 1-6,4-2 1,7 4-8,4-1 5,4 3-8,1-2-6,-2 0-1,3 2-13,-4-2 0,0-1-5,-6 1-8,-9 0-4,-3 0-7,-5-2-10,-7 2-27,0-2-16,-6 3-28,-5-3-27,-1 0-38,-5-3-55,-6 3-54,-4 3-42,-8-3-78,6 0-125,-6 0-12,0 0-123,0 0-100</inkml:trace>
  <inkml:trace contextRef="#ctx0" brushRef="#br0" timeOffset="91422.48">19346 10020 1946,'-6'4'133,"6"-4"-16,-9 4-11,4-1-18,2-1-2,3-2-6,-4 10 32,1-5 6,2 4-11,-1 3-4,0 0-3,2 5-7,-2-1 3,-2 1-2,2 3-10,0 0-7,0-1-1,-2 3-9,0-2 1,2-1-12,-1-1-6,0 0-2,1-3-8,-4 0-2,5-2-4,-1 0 1,0-3 1,0 0 16,2-2 21,-3-3 15,3-1-10,0-4-8,0 0-6,0 0-11,0 0-3,10-17-4,-2 4-7,-2-2-3,2-9-4,0 2-7,2-2 0,1-2-1,0-1-6,0 5-1,0-2 3,-3 5 2,3 1 7,-5 0 3,0 5-3,0 0-2,2 2-4,-2-1-10,-2 5-1,2 0-1,2 4-5,4 3 4,-2 0-1,1 3-2,1 4 0,1 2 2,4 6 3,-4 0 1,4 5 0,-1-2 0,2 6 3,1-2 3,-1 1-1,0 0 0,-3-2-1,1-4-2,-3 1-2,0-4 4,-3 0 2,-2-5 11,2 0 20,-2 1 25,-2-3 20,0 0 34,1-4-9,1-1-1,-8-2-16,15-5-2,-6-2-9,1-1-2,-2-6-11,2-5-7,-2-3-7,2-2-7,-2-3-3,-1-5-11,2-1-3,-3 5-9,-2 0-2,0 1-35,1 1-50,-3 0-69,-2 6-89,1 1-98,-2-1-117,-6 6-133,3-3-202,-4 2 105,1 2 85,1 2-494,-2 1-538</inkml:trace>
  <inkml:trace contextRef="#ctx0" brushRef="#br0" timeOffset="103936.19">12540 11350 1621,'-5'-3'53,"5"3"8,-8-7 20,4 5 17,4 2 14,-8-6 2,3 4-4,1-1 3,4 3 0,-7-4-3,7 4-1,-6-4-3,6 4-12,-6-4-5,6 4-7,0 0-6,-6-1-14,6 1-2,0 0-9,-15 7-6,6 2-2,-2 3 0,3 0-7,-2 5-2,0 4-1,-2 1 3,4 1-5,2 2-6,3 2-4,2-1 2,2 2 1,6-2 3,-1-2-3,4 5-7,7-1 2,-4-8-1,7-1-2,-3-3-1,1-4 3,4-2-7,-4-4 5,2-4-3,1-2-2,1-2 5,-4-6-6,2-2 4,-2-5-14,-1-2 13,-4-6-2,-2-2-4,-3-1 3,-4-5-5,-3 1-3,-4-1 2,-4-1 2,0 0 3,-4 4-6,-4 0-7,-2 3 5,3 4-4,-4 5 4,0 2-2,0 3-3,1 2-17,1 6-15,-2 1-24,6 2-24,-3 5-38,4 4-39,3 2-45,4 3-31,-1-2-84,5 5-160,5-2-14,1 2-114,6 1-108</inkml:trace>
  <inkml:trace contextRef="#ctx0" brushRef="#br0" timeOffset="104099.81">13131 11613 1764,'6'-2'92,"-2"-3"24,1 3 6,-3-4-1,-2 6-1,4-6-4,-4 6-5,0-8-10,0 8-9,2-6-10,-2 6-28,2-3-44,-2 3-58,0-6-62,0 6-53,0 0-61,8-2-140,-5 0-314,-3 2-172</inkml:trace>
  <inkml:trace contextRef="#ctx0" brushRef="#br0" timeOffset="104443.46">13525 11419 1869,'-2'-7'22,"2"0"19,-4 1 15,-1-1 13,1 1 13,-5 0 12,3 2 3,-2 0-4,-1 1-5,-2 3-11,1 0-2,-1 3-8,1 1-6,-1 4-8,0 0-4,0-1-5,4 4-4,-2-2-4,4 4-3,1-2-2,2 0-3,2 3 1,4-2-1,3 2-3,2 0 0,1-1-1,3 2 2,1 0-5,1-3 2,2 3-3,1-4 0,-2 4-6,1-4 3,-4 0-5,0 0-1,-2 2 2,-1-4 4,1 2 8,-5-2 6,0 5 7,-4-5-10,-2 1-2,-2 0 2,-4 1-3,2-4-16,-7 3-25,2-5-40,-3 1-47,-1-2-59,1-1-57,-2-3-68,2-3-138,-3-3-60,0 1-157,3-7-139</inkml:trace>
  <inkml:trace contextRef="#ctx0" brushRef="#br0" timeOffset="104610.65">13444 11414 1836,'2'-4'59,"3"-3"5,-1 1-4,0-1 3,2-1 4,5-2 2,0 5-6,1-3-5,5 0-6,0 1-6,2 3-9,7-1-28,-3-3-43,2 4-53,1 0-53,-5 0-79,0 3-137,2 1-204,-2 0-63</inkml:trace>
  <inkml:trace contextRef="#ctx0" brushRef="#br0" timeOffset="104845.99">13975 11375 1684,'0'0'80,"0"0"10,0 0 21,0 0 21,0 0 6,0 0 7,0 0-21,-25-4-13,25 4-6,-5 9-2,4 1 4,-3 3-12,-1 2-3,1 3-3,2 0-10,-2 3-7,2 1-5,0 2-11,0 3-7,0-3 3,-1 1-5,3 0-15,0-3-21,0 1-36,0-3-40,0 1-55,3-2-58,-3-2-63,0-4-107,0-2-148,2-1 33,0-3-127,0-2-91</inkml:trace>
  <inkml:trace contextRef="#ctx0" brushRef="#br0" timeOffset="105085.03">14103 11442 1628,'0'-15'90,"0"6"29,2 1 11,-2 3 7,0-1 6,0 6 1,2-9-13,-2 9-14,2-6-14,-2 6-2,0 0-9,0 0-2,9 15-2,-5-4 4,-2-2 1,2 9 1,0-1-6,-2 1-13,1 3-2,-3-3-7,2 4-4,-2 0-7,0-1-3,-2 0-18,2 0-40,-5 4-30,3-4-39,-2-4-51,0 0-63,0 2-58,-3-7-92,3-1-132,0-1-26,0-5-153,2-1-147</inkml:trace>
  <inkml:trace contextRef="#ctx0" brushRef="#br0" timeOffset="105321.06">13834 11392 1772,'-11'-13'76,"0"3"33,5 2 21,0 4 16,2-3 11,2 1-4,2 0-16,2-3-14,4 1-7,4-3-10,8-1-7,3-1-11,9 0-12,1 1 2,5-1-8,0 4-3,-2-1-12,2 2-16,-7 0-34,-1 3-45,0 1-56,-3 1-74,-1-1-73,-7 4-137,1-3-133,-2 3 41,-4 3-102,0-2-76</inkml:trace>
  <inkml:trace contextRef="#ctx0" brushRef="#br0" timeOffset="107475.41">15019 11651 1520,'0'0'-38,"0"0"25,0 0 13,0 0 18,0 0 16,-6-1 16,6 1 14,0 0 8,0 0 8,0 0 2,0 0 10,0 0 5,0 0 0,0 0 5,0 0-2,0 0-4,0 0-4,0 0-6,0 0 0,0 0-4,0 0-5,0 0-5,0 0-11,0 0-6,0 0-3,0 0 8,0 0 18,0 0 12,18 10 0,-2-6-3,4 0 11,3-2 0,7 1 2,0 0 2,5-1-7,-1-1-7,2 1-6,-2 0-9,-1 0-5,-1-2-4,-2 2-5,-1 0-10,-7-2-2,-1 1-5,-2-1-3,-3 0-5,0 0-1,-2 3-2,-4-3-2,4 0-14,-3 0-29,-3 0-44,3 1-38,-3-1-49,-8 0-50,15-1-58,-8 2-48,1-2-39,2 1-107,0-3-76,4 2 39,0-1-166,5 2-147</inkml:trace>
  <inkml:trace contextRef="#ctx0" brushRef="#br0" timeOffset="107906.72">16154 11635 1785,'3'-7'54,"-3"0"24,-3-1 16,3 0 21,-1-1 19,-4 2 6,0-2 27,2 1 6,1 1-2,-3 2-14,4 0-13,-5 1-20,6 4-9,-18 3-13,6 1-8,-3 3-7,0 3-7,0 4-8,1-2-4,-4 5-3,6 2-7,-1 1-2,2 1-5,1-1-1,1 4-6,5 0 0,0-2-2,1 0 0,3-1-2,5-1 3,-1 0-1,5 1 3,-1-4 6,7-2 7,-2-3 9,5-3-2,2-4-2,-2 0 0,2-5-2,-1-2 2,5-4-1,-4-3 1,-1-3-4,-1-3-2,-2-4-5,-1-2-6,-5-1 0,1-10-12,-4 6-2,-3-3-4,-2 1-5,-4 1 0,-2 0-6,-5 2-4,-1 3-3,-4 5 0,-1-1-3,-1 3-3,-5 3-10,2 1-24,-1 6-30,4-1-35,-3 3-38,2 6-29,2 1-39,1 1-38,0 5-44,6 2-59,0-1-64,4-2-130,2 3-30,4-3 71,4 5-219,2-3-207</inkml:trace>
  <inkml:trace contextRef="#ctx0" brushRef="#br0" timeOffset="108058.41">16282 11792 1978,'4'2'77,"-4"-2"20,6 2 10,-6-2 10,0 0 6,0 0-6,6 1-1,-6-1-15,0 0-11,0 0-27,10 3-45,-10-3-62,0 0-83,0 0-73,14-4-114,-8 2-145,1-2-174,-1 2-130</inkml:trace>
  <inkml:trace contextRef="#ctx0" brushRef="#br0" timeOffset="108634.04">16535 11702 1873,'0'-8'69,"0"3"22,0-1 27,-1 1 23,1 5 12,0-10 13,0 10-5,0-8-8,0 8-14,0-6-10,0 6-18,1-4-10,-1 4-7,5-6-10,2 3-7,1 1-5,0 0-1,3 0-10,0 0-1,1 2-8,4-1-5,-4 2-1,3 1-6,2 0 0,-2 2-7,-3-1-7,4 4 2,-2-1-5,-3-2-3,0 5-1,1 0-1,-6-1-1,-1 1 2,-1 0-3,-6 3-3,2 0 1,-7-1-1,-1 0 0,-3 1 1,0 0-5,-3-2 0,-1 1-1,2 0-2,-1-4 2,0 2 0,0-2-3,1 1 1,1-3-4,2-1 3,2 2 1,-2-2 0,4-1-2,-3-1-1,2 2-3,1-2-2,6-2-2,-6 5 1,6-5-5,0 0 5,2 6-5,-2-6 4,10 5 0,-1-4 1,2 3-2,-1 0-1,3-1 4,2 2-1,-3 0-2,3 1 3,-2 0-2,0-1 1,1 2 4,0 1 0,-2 1 9,-3-1 12,1 1 2,-4 2 9,-1-4 7,-1 2 3,-2 1 8,-4-1 4,2-1 4,-4 2-5,-1-2-2,-3 1-5,-1-1-3,-3-1-4,-5 1-3,4-3-4,-1 2-3,-2-2-1,-1-2-34,3 0-32,-2-1-40,4-2-43,0 0-51,-4-5-56,4 0-70,1-5-60,3 0-137,2-6-78,2 3 48,1-4-250,3 1-263</inkml:trace>
  <inkml:trace contextRef="#ctx0" brushRef="#br0" timeOffset="109011.49">16902 11737 2204,'0'0'68,"2"-7"6,-2 7 15,-2-5 18,2 5 24,0-6 18,0 6 10,0 0-6,-2-5-13,2 5-12,4-4-14,-4 4-14,11-5-12,-2 2-6,1 1-7,3 0-7,3-2-5,2 3-1,-3-2-7,4 3-4,-5-1-6,-1-1 1,0 2-8,-1-2-7,-2 2-2,0 0-4,3 0-4,-13 0-4,14 2 13,-11 4 14,5-1-2,-6 2 1,2 3 2,-2 0 1,0 5 0,-2 2-3,-2 2-2,2 1 0,-2 2-3,0 0-4,0 6 1,0-3-3,-3 0-3,2-1-3,2-2-2,-1-2-5,0-1 0,0 0-32,-1-2-31,2-2-40,1-1-34,-2-2-23,2-1-31,0-4-44,0 1-52,3-2-45,2-4-43,-5-2-106,15-4-59,-7-2 39,4-4-164,6-1-143</inkml:trace>
  <inkml:trace contextRef="#ctx0" brushRef="#br0" timeOffset="109271.86">17458 11803 1841,'4'-7'58,"-4"1"9,0 1 9,0 5 23,-3-7 17,3 7 9,0 0-6,-1-5-10,1 5-14,0 0-5,0 0 5,0 0-6,0 0-1,-5 17 0,5-10-4,2 1 13,2 4-3,1-3 0,3 4-5,0 3 0,1-2-9,1 4 4,1-1-3,2 2-1,-5-2-9,3 0-6,-2 1-6,-3-3-4,0 0-5,-2-1 0,-2 3-6,-2-5-2,-2 0-28,0 0-22,-2-4-42,0 3-42,-4-5-52,-4-1-69,4-1-67,-2-4-100,-3 0-145,3-2 13,-4-5-261,1-2-263</inkml:trace>
  <inkml:trace contextRef="#ctx0" brushRef="#br0" timeOffset="109428.61">17393 11817 2080,'5'-10'35,"-1"3"18,5-3 12,-2 0 17,7 1 17,-2 1 10,6-1-5,-2 1-5,5 1-12,3 1-8,-1 0-6,4 1-28,-1 2-50,2 1-70,-1 0-75,3-1-76,-1 3-193,-2-2-30,-2 0-125,-3 4-74</inkml:trace>
  <inkml:trace contextRef="#ctx0" brushRef="#br0" timeOffset="109659.27">18016 11714 1864,'6'-4'144,"-6"4"4,0 0-2,0 0 14,7-5 6,-7 5-3,0 0-19,0 0-14,0 0-13,11 9-3,-10-1 0,4-1-4,-1 3-15,-3 5-4,4-1-9,-3 3-7,0 1-3,0 2-9,1 0-9,-1 3-4,-2-2-33,3 0-32,1 0-34,-4-3-36,2-1-50,-2 1-61,2-1-65,0-6-76,-1-2-162,2 0 14,1-5 58,5 0-128,-3-4-56</inkml:trace>
  <inkml:trace contextRef="#ctx0" brushRef="#br0" timeOffset="109901.26">18368 11700 1667,'2'-7'108,"-2"3"4,2 0-3,-2 4 5,2-7 5,-2 7 3,0 0-3,0 0 17,0 0 5,0 0 7,0 0-5,5 20-1,-3-8 0,-1 3-4,2 2-1,-1 2-9,0 0-6,0 4-14,-1 3-5,2-2-11,0 2-10,-1-1-6,-2-2-6,0 0-9,0-2-20,0-1-45,-2-1-47,2 1-43,0-7-46,-3-2-66,0 1-80,0-6-84,-1 0-133,-2-4-26,6-2-252,-11 0-271</inkml:trace>
  <inkml:trace contextRef="#ctx0" brushRef="#br0" timeOffset="110112.31">18054 11598 2225,'-8'-9'59,"2"0"21,2 1 22,-2 3 22,5-1 26,-1 3 13,2-4-18,0 7-12,9-11-16,-1 4-11,4 0-9,8 2-8,3-2-9,5-1-7,4 2-7,3 0-22,3 3-52,-4-1-65,-4 0-95,1-1-101,-3 2-183,-1 0-67,-5 2 51,-4-2-177,0-1-142</inkml:trace>
  <inkml:trace contextRef="#ctx0" brushRef="#br0" timeOffset="111532.38">18812 11644 1716,'0'-5'-35,"0"5"26,0 0 11,0-6 15,0 6 22,0 0 24,0 0 17,-2-7 13,2 7 10,0 0 0,0 0-2,0 0 0,0 0-4,0 0 1,0 0-7,0 0-8,0 0 4,0 0-5,0 0 4,0 0 20,0 0 4,0 0-2,0 0 1,11 13 8,-2-5 1,1-1 0,9 6 3,5-2-7,8 0-4,1 2-2,9 2-6,5-2-9,-1 1-6,2-1-7,-2 1-9,-1 0-5,-5-2-8,-5 0-3,1-3-7,-2 2-5,-6-4-3,-5 0-6,-1 1-3,-6-2-2,1-3-3,-2 3-2,-2-3-3,-3 1-3,-2 2 2,0 0 0,-6 0-2,-2 1 0,-5 1-3,-3 0-2,-2 3 1,-1-1 2,-8 2-6,-3-2-1,-6 6 1,-2-5-2,-1 2 1,1 0-1,-2-4-2,1 4 1,3-6-2,4 2 0,-2-1-1,2 0-1,5-1-14,3-5-11,-2 5-13,4-2-17,-1-2-20,4 2-14,3-1-17,-3-3-19,5 3-21,-1-2-19,7-2-28,0 0-32,0 0-34,0 0-35,0 0-80,0 0-121,26-4-15,-14 4-256,6 0-254</inkml:trace>
  <inkml:trace contextRef="#ctx0" brushRef="#br0" timeOffset="111828.57">19827 12189 2196,'6'0'52,"-6"0"19,11 2 23,-7 1 18,-4-3 17,0 0 10,0 4 5,0-4 0,-10 9 4,3-3 0,-7-1 1,1 3 4,-4 1 3,-2 6-5,-5-5-7,-3 6-7,-3 1-6,-4-2-4,1 2-11,-5 2-9,-3 0-10,6-4-10,4 3-9,0-3-8,1-2-8,6-3-4,4 2-5,3-5-5,-1 0-2,4-1-6,2 0-7,0-2-22,1-1-30,6-1-40,-1 1-48,6-3-46,0 0-57,0 0-74,11-18-80,-2 9-135,1-7-103,4-1 51,0-4-328,4-7-361</inkml:trace>
  <inkml:trace contextRef="#ctx0" brushRef="#br0" timeOffset="123016.24">20358 11510 2368,'-2'-10'-36,"2"-1"30,0 0 21,0 1 20,0-2 22,0 1 30,0 0 12,2-4 5,0 6 8,-2-2 7,2 2 3,0-1-7,-2 2 6,0 0-1,3 1-1,-3 4-4,2-4-5,-2 2-7,0-1-8,0 6-13,3-9-8,-3 9-12,0-6-12,0 6-5,0 0-7,0 0-6,6 21 3,-4-4-2,2 6-2,2 5-2,0 4 1,5 1-3,-2 3-4,-1 1 0,1 1-2,1-2 0,-3 2 1,3 0-4,-3-1-2,-1-4-24,0-4-27,-2 0-30,0-2-26,-1-5-25,1-3-28,-2 1-33,1-5-33,-1-2-28,2 0-26,-2-4-44,0-2-91,2-5-87,0 0 27,-4-2-115,0 0-74</inkml:trace>
  <inkml:trace contextRef="#ctx0" brushRef="#br0" timeOffset="123361.3">20689 11705 1598,'2'-11'9,"0"4"33,0-2 27,-2 1 20,2-1 13,-4 0 10,0 4 2,0-3-4,0 2-9,-4 1-8,0 1-5,-6 1-7,2 3-5,-5-3-5,0 6-4,-2-2-9,0 3-5,-2-2-4,3 2-6,0-1-5,0 1-1,1 0-7,5 0-3,-4-1 0,6-1-5,-2 0-2,3 3-1,0-3-3,4 5 1,3-7 0,0 10-3,6-3 0,1-2-4,0 5 0,3 2-1,6-2 1,1 3-1,0 2-1,0-2 0,2 0-1,0 3-2,2-1 5,-2 0-6,1 1 0,-2-3 1,0 0-1,0 0-1,-1-1-4,-2-3 1,-2 1-15,-1 0-23,2-5-28,-3 1-36,2 0-45,1-5-66,-4-1-101,3 0-160,-3-1 9,3-4-77,2 0-46</inkml:trace>
  <inkml:trace contextRef="#ctx0" brushRef="#br0" timeOffset="123842">21532 11510 1516,'-2'-10'22,"0"1"20,-1 1 32,2 0 14,-2-2 20,1 3 16,0 0 9,-1-1-3,1 1-6,2-2-13,2 1-10,3 1-9,0-2-11,1 3-6,4-1-9,2-1-5,4 2-3,3 1-3,0 1-5,0 1-3,0 3-6,4 3-1,-2 1-4,3 1-9,-4 5-3,0 1-1,-1 4-1,-5 0 1,0 5-1,-4-2 0,-4 2 5,-4-1 0,-2 0 0,-6 1 1,-2 2-3,-5-1 2,-2-2-4,-5 4-1,5-7 3,-5 1-9,1 0 3,2-5-4,-2 3 6,3-5 0,0 0 8,4 0 11,1-3 0,0 1 0,3-3-4,-1 1-4,3 1-2,0-4-7,1 1 3,5-4-9,0 0 0,0 0-6,13 8-1,-4-6 1,5-2-3,4 0-3,0 3 2,2-3-20,3 2-26,-2-2-28,2 2-29,-2-2-42,3 0-47,1 0-49,-2-2-73,3-3-136,-7 5-85,0-7 71,0 4-100,-2-1-58</inkml:trace>
  <inkml:trace contextRef="#ctx0" brushRef="#br0" timeOffset="124051.78">22110 11563 1582,'4'-9'40,"-2"3"28,-2 1 22,1-2 11,-1 1 6,0 6-5,3-7-11,-1 3-9,-2 4-13,0 0-4,0 0 0,0 0 2,12 11 6,-10-3 1,-1 2-5,2 2-2,-1 0-9,2 2 1,-4 1-8,1 1 0,-1-3-8,3 1-6,-1 2-27,-2 0-34,-2-5-45,2 0-46,0 1-54,2 0-44,-4-5-85,2 1-120,-3-5-200,3-3-115</inkml:trace>
  <inkml:trace contextRef="#ctx0" brushRef="#br0" timeOffset="124268.24">22223 11480 1702,'2'-12'11,"-2"0"39,2 4 24,-2 3 14,0-2 6,2 3-6,-2 4-10,2-5-10,-2 5-1,0 0 7,6 12 0,0-3 3,-2 3 1,0 3-5,1 3-4,1-1-4,-1-1-8,-1 4-4,0-1-7,0 0-2,1 1-19,-3-3-25,-2 1-38,0 0-46,0-3-50,0 0-57,-5-4-81,-1 1-135,0 0-249,-1-5-153</inkml:trace>
  <inkml:trace contextRef="#ctx0" brushRef="#br0" timeOffset="124472.06">21951 11427 1820,'-5'-15'16,"3"0"19,2 4 14,2 0 9,3 0 13,2-3 6,3 2-3,5 1-4,4-2-7,4 3-6,5-1-4,3 1-7,2 2-3,-3 1-6,0 1-12,-2 2-46,0 3-46,-5-1-55,0 4-43,-5-1-72,3 3-437,-7 3-170</inkml:trace>
  <inkml:trace contextRef="#ctx0" brushRef="#br0" timeOffset="124837.52">22601 11864 1872,'0'-11'57,"0"11"29,0 0 19,0 0 23,0 0 16,-6-7 1,6 7-11,-11-3-8,11 3-5,-19 4-10,2 2 9,1 1-13,-8 5 6,-4 1-10,-4 3 1,-5 4-9,-2 3-3,-5 0-10,-13 9-9,-1-1-4,-1-1-2,1 3-10,11-9-7,4 0-4,3 0-2,2-5-8,6 1-24,5-6-22,3 1-30,3-1-16,3-2-22,4-4-30,4 1-21,1-4-48,9-1-63,0 0-72,0-4-141,12 2-73,-12-2 65,21-2-121,-8 2-81</inkml:trace>
  <inkml:trace contextRef="#ctx0" brushRef="#br0" timeOffset="125375.27">22146 12331 1703,'4'4'100,"0"-2"-5,-2 1-12,2 3 9,-4-6 18,3 8 24,-3-3 11,-3 4 4,1 1-1,2 0-7,-2 3-11,0 2-2,0 0-7,-3 3-5,4-1-12,-3 2-8,2 0-6,-2-2-8,2 2-8,-1-1-3,0-1-13,-1-1-4,2-2-1,0-1-7,2-1-4,-3-3-2,2 1 1,1-3 13,-2 1 20,2-4 6,0-4-5,0 0-11,0 0-6,0 0-3,10-19-9,-3 6-5,-1-1-2,3 0-5,-1-8-6,3 3 0,-1-1-5,-1 0 0,2 3-5,-3-1-1,-2 5 5,0 0-2,2 2 2,-2 2-4,-2-1-5,2 3-5,-2 2 2,4 2-3,3 0 0,0 6 0,2-2 1,1 7-2,4-2 6,-2 4 4,3 2 3,3 2 5,-2-1-1,2-1 1,-3 3 4,0-4-1,0 2 1,-2-2-1,-4 0 0,-1 0 9,1-5 12,-2 1 20,-3-3 15,1 0 16,-3-1 39,2-5-13,-8 2-13,16-3-6,-10-5-8,-2-1-12,2-2-4,-2-7-13,0 1-7,0-4-8,-1-2-6,2-5-3,-1 1-4,-2-2-14,2 0-23,0 5-39,-2 2-46,0 0-80,2 5-109,-4 0-126,-2 2-120,0 6-236,-4-1 31,2 2 112,-2 0-512,-4 5-590</inkml:trace>
  <inkml:trace contextRef="#ctx0" brushRef="#br0" timeOffset="151158.91">7778 9132 839,'-18'-7'34,"2"1"0,-2 1-7,1-2 0,1 4-18,-4-2 17,2 3 11,-4-1 11,1-1 0,-3 3-1,2-2 11,-8 3 11,4 0 2,-4 0 5,3 3-4,-2-2-6,1 3-7,-4 1 0,5 3-2,-5 2 3,2 1 0,1 5 3,-1 0-8,-2 4-1,-2 6-2,2 0-3,2 3 2,-1 8-4,-8 11 1,2 3 1,3 0-3,6-5-4,6-4-2,-2 3-3,5-2 1,0 2-7,4 5-3,5 0-1,3 4 0,4 4-2,6 0-2,8 25-2,3-7 0,12-1-2,7-3-1,6-6 0,9-1-2,8-4 1,5-4 0,9-5-1,8-4-3,9-7 0,4-7-3,7-2 4,1-10-3,3-5 0,-1-4-3,3-5 3,0-5-1,-3-8 9,-1-7-5,0-5-1,-3-5 0,-2-7-2,-4-7-1,0-8-1,-8-5-1,-7-11 3,-3 0-5,-9-3 0,-6-2-4,-5-1 0,-6 1 0,-7 0-1,-8-6 2,-3 1-2,-8-2 2,-5-6 4,-6-1 3,-10 8 3,-6-8-4,-9-4 2,-10 4-2,-6-1-1,-11 1 0,-11 5-2,-6 2-2,-5 7-3,-11 4 1,-2 6 2,-8 6-2,-6 6-1,-6 8-1,-11 4 3,-6 7-2,-7 7 5,-4 4-4,0 8 0,1 8-3,3 5-7,0 9-16,4 12-20,5 7-27,3 10-37,10 9-57,6 6-64,4 2-154,15 2-111,7 0-83,11-2-77</inkml:trace>
  <inkml:trace contextRef="#ctx0" brushRef="#br0" timeOffset="155608.89">20835 11220 1540,'-3'-6'-51,"3"1"18,-1-1 18,-1 0 10,0 1 21,-1-2 12,-3 2 4,2 0 4,-5-2 28,1-2 3,-3 1-3,1 1-1,-5 2-7,4-1 0,-1 0-9,-1 1-3,-4 0-3,0 2 0,-5 0 1,2 3 0,-6 3 3,-3-2-3,-4 6 1,-2 2 5,-4 4 2,-5 2 0,-1 4-2,1 6 1,-11 10-1,5 4-2,-1 3 0,4 3-4,5 1-1,0 0-2,3 4-2,9-5-1,0 10-4,-1 0 1,12-2-7,4-8 3,5 3-2,4 0-3,1-7-2,8 3 3,5 4-3,6 0 1,6-4 1,17 10-3,8-4 0,8-6-3,6-5 2,6-4 7,6-6 4,1-3 1,2-7 4,0 1 5,-11-9-1,-7-6 8,1-1 2,-9-4 4,5-5-9,1-5 3,-5-3-4,-1-4 0,11-15-4,-4-7-7,-12-9-3,-2-7-6,-8-6 2,-11-4-1,-7-9-10,-10 7-2,-11-14-3,-8-3-6,-12 4 5,-14 1-3,-13 2-4,-20 1 0,-12 7-4,-8 8-4,-2 7-30,3 13-19,1 9-26,1 7-36,1 7-58,2 13-53,11 5-50,13 2-119,-1 1-124,-13 12 49,14-7-94,10 4-67</inkml:trace>
  <inkml:trace contextRef="#ctx0" brushRef="#br0" timeOffset="156212.04">7883 9765 1575,'0'0'7,"4"4"6,-4-4 3,4 2-5,-4-2 0,0 0 1,0 0-4,10 0 1,-10 0-3,0 0-1,14-6-2,-8 4 2,-6 2-12,13-3-22,-7 3-22,-6 0-26,16 0-28,-16 0-51,14 0-272,-8 0 64</inkml:trace>
  <inkml:trace contextRef="#ctx0" brushRef="#br0" timeOffset="159611.62">14946 12934 1446,'3'-7'238,"0"2"-49,-1-1-40,2 0-16,-2 1-2,0 0-10,-2 5-9,2-7-16,1 3-11,-3 4-8,2-4-11,-2 4-6,0 0-6,0 0 2,0 23-8,-5-6-2,3 2-2,0 5-4,-2 2-2,2 4-4,-3 1-2,2 5-4,-4 0 0,1 1 0,1-4-10,1-2-34,-1-3-43,0 1-45,0-5-58,5 0-48,-1-7-60,1 0-120,1-5-65,2-4-134,3-3-89</inkml:trace>
  <inkml:trace contextRef="#ctx0" brushRef="#br0" timeOffset="159941.45">15190 13106 1710,'5'-5'75,"-2"1"13,-1-1 1,0 2 6,-2 3 6,0 0 4,0 0-3,0 0-5,0 0-8,0 0-5,-30 12-11,18-5-6,-4 4-3,0 0-12,-1 4-3,-2-5-2,2 4-7,-3 1-2,4-3-4,-1 0-4,4-3-4,0 0-2,1-1 0,3-3-5,1 3 0,1-4-3,1 1 0,1 0-6,4 0 0,1-5-4,1 8 1,2-2 1,3-1 3,0 1-3,1 1-3,4 4-1,-4-4 0,5 3-2,-2 1 2,-2 0-1,4 0-2,0 2 4,-2-3-3,1 2-4,0-2-17,-1-1-28,-1-1-38,-1-1-45,1 0-46,0 0-45,-1-2-84,0-2-121,0-3-238,2 3-160</inkml:trace>
  <inkml:trace contextRef="#ctx0" brushRef="#br0" timeOffset="160116.35">15276 13319 1909,'-2'-7'66,"2"7"25,0-10 11,-2 6 11,2 4 9,0-9-13,0 9-11,2-6-13,2 3-7,5-1-10,-1-1-23,7 2-43,-1-1-48,0 3-64,4 1-54,-1-5-60,-4 5-112,2 0-97,-3 0-103,0 3-39</inkml:trace>
  <inkml:trace contextRef="#ctx0" brushRef="#br0" timeOffset="160281.71">15342 13389 1554,'-14'9'72,"6"-3"31,0-3 23,2 1 13,2 0 13,-1-3 3,5-1-13,-7 5-12,7-5-13,0 0-8,0 0-17,0 0-7,28 0-21,-12 0-36,0-5-46,3 4-62,5-3-55,3 2-41,2-3-23,1 1-96,1-2-127,6-1-171,1 2-93</inkml:trace>
  <inkml:trace contextRef="#ctx0" brushRef="#br0" timeOffset="160637.2">16041 13158 1704,'-8'-8'47,"5"0"28,-4-1 35,3 1 28,-2 2 19,2-1 23,0 3-3,2-1-8,-2 1-15,4 4-10,-8-8-17,6 4-13,2 4-12,0 0-16,0 0 0,0 0-6,-8 19-7,8-6 0,-2 2-2,0 3 10,0 1-8,-4 3 7,1 0 0,-1 2-4,-2 0 0,-1-4-1,0 3-6,1-3-4,0 2-4,0-3-6,0-4-3,2 1-7,0-3-6,1 0-7,2-4-4,-2 1-2,5 0 3,3-2-1,1-3-3,4 3-1,4-3-2,6-1-2,1-2-2,2 1-2,0-2-17,3-1-24,-2 0-22,2 0-24,-2-1-24,3-2-30,-5 1-36,0-2-50,-4-1-59,2 1-63,-3-2-131,-3-1-106,-2 0 69,-2-1-243,-4-1-236</inkml:trace>
  <inkml:trace contextRef="#ctx0" brushRef="#br0" timeOffset="160840.03">16170 13321 1952,'0'0'22,"-9"-2"21,9 2 3,0 0 13,-10 5 40,7-3 29,-2 5 10,4 3 8,-3 1 13,2 4 0,-2 3 5,2 0-13,-2 5-21,-1-1-4,2 5-13,3 1-10,0 0-9,0-2-12,3 3-7,2-3-50,1 9-52,-2-9-63,0 1-77,7-2-82,-5-5-109,2 0-171,3-7 30,0 0-214,-1-1-205</inkml:trace>
  <inkml:trace contextRef="#ctx0" brushRef="#br0" timeOffset="161573.52">17161 13075 1919,'-4'-7'-7,"0"-1"10,-2 3 24,5-1 25,-1 0 24,-3 1 16,1 1 0,2-1-6,2 5-10,-4-5-12,4 5-3,0 0 4,-9 10 0,5-1 0,0 6 2,-1 2-2,4 7-2,1 0 2,-2 5-1,2-1 6,0 0-11,0 3-6,2-2 3,-2 0-8,1 0-3,2-3 0,-3-2-6,0 0-8,2-6 4,-2 1-4,2-1-1,-2-5 0,2 0 1,-2-1 1,0 0 4,1-7 1,-1 1-8,0-6-5,6 4-7,-6-4 0,0 0 0,10-12 3,-4 4-6,1-1-1,0-3-4,1 3 2,0-2-1,2-1-8,2 0 6,-2 3 3,0-1-11,3 3 1,0-1 3,0 1-5,-1 2-5,2 3 7,-2-1 4,2 3 1,2 3 0,-2 2 14,1 3-7,-4-1 7,6 1 0,-5 1 1,-1 0-3,-1 3 1,0-2-2,1 1-1,-2 0 0,-3 0-2,3-3-25,-3 4-29,1-4-38,-1-2-48,-2-1-51,0 1-51,3-2-36,-1-1-60,3 1-159,1-2 2,1-2-189,3 0-164</inkml:trace>
  <inkml:trace contextRef="#ctx0" brushRef="#br0" timeOffset="162002.31">17810 13489 1839,'5'-6'38,"2"0"23,-5-1 23,0-1 19,-2-1 28,0-1 12,-4 0 12,-1 1 10,1 1 3,0-1-5,-3-2-8,1 2-13,-3 4-15,1-1-14,-2 2-13,-2 1-9,0 3-7,-3 3-8,-2 0-10,0 2-3,1 2-6,-2 4-7,0 0-6,3 1-5,0 0-2,2 0 3,3 2-10,1-1-2,2 3-4,3-6-1,0 4 0,4-4-1,0 1-8,4-4-1,-2 1 0,4-1-4,2-3-4,0 1 5,2-3-9,1-2-2,0 0-2,2-2 3,-4-4-3,4-1 3,1 2-5,-4-4 11,0 1-8,1-1 2,-2 1-5,-3 1 6,2 0-4,-3 2 0,0 1 3,2-2-7,-3 2-1,2 1 1,0 1-4,-6 2 3,0 0-2,0 0 1,16 5 0,-12-1 3,0 2 4,3 1-1,-1-3 2,-1 4-2,3-3 4,-2 4-9,1-2-27,-1 1-30,2-3-32,-2-1-45,2 1-49,0-1-53,0-1-49,0-2-110,-1 1-87,2-2 10,-9 0-200,14-2-176</inkml:trace>
  <inkml:trace contextRef="#ctx0" brushRef="#br0" timeOffset="162619.14">17951 13488 1799,'2'-11'-5,"0"2"42,0 0 29,-2 0 31,2 2 25,-1-1 8,-1 1 6,3 3-12,-3-2-5,2 3-14,-2 3-16,2-6 4,-2 6 14,0 0 3,0 0-3,18 15-5,-14-6-5,0-2-6,0 3-3,3 1-2,-3 2-8,2-2-3,-2 2-9,0-1-8,1 0-1,-3-3-7,3 0-6,-3 2-3,2-4 1,-4 1-2,1-1-3,2-1-1,-1-2 0,-2-4-9,2 3-2,-2-3-1,0 0-4,0 0-7,3-13 4,0 6-5,-1-4-1,2 0-5,1 0-4,-3-2-4,5-2 3,-3 3-2,2 0-3,-2 3-4,0-1 3,1 1 1,-1 3-2,2 2-6,1 1 2,0 0 8,-7 3-4,16 5 2,-8-2-2,0 2 4,2 2 0,-2 0 1,2 3 4,-3 1-4,1 0 4,1-2 3,-3-1-1,1 2 7,-3-2-3,2 0-1,-2-1 7,0 1-1,0-3 2,2 2 3,-4-5 3,0 3-3,-2-5-3,0 0 2,0 6-2,0-6-3,0 0-1,0 0 0,0 0-1,-9-18-1,8 11-5,1-3-3,1 0-2,-1-1 0,5 1-4,-3 2 5,2-1-4,-2-2 1,2 2-4,2 1 0,0 1 0,1 1 1,1 1-4,1 0 1,1 2-1,1 3 1,-1-2 0,2 2 1,-2 3 2,-2-1 2,2 3 0,1 2-1,-2 0 3,-3-1 2,5 3 5,-5 1-3,0-1 1,-2-2-3,3 4 4,-2-4-15,-3 3-29,2-3-30,0 1-47,-2-2-49,0-1-52,2 0-51,-2-3-54,-2-2-124,2 7-80,-2-7 33,0 0-174,0 0-163</inkml:trace>
  <inkml:trace contextRef="#ctx0" brushRef="#br0" timeOffset="163376.34">18514 13462 1858,'2'-5'46,"-2"-2"19,3 4 17,-3 3 10,2-7 11,0 2 0,-2 5-6,0 0 5,0 0 9,0 0 4,0 0 4,0 0-3,12 15 3,-8-6 0,-2-2 3,2 3-8,1-1-12,-3 2-8,-1-2-14,-1-1 0,4 2-10,-2-2-7,-2 0-2,2-1-4,-2-2-8,0 2 0,0-1-3,2-4 0,-2-2-6,0 0-5,0 0-4,0 0-3,0 0-7,0 0-8,4-15 0,-2 6-2,0 0-8,2-2-4,1-1-2,-2 2 1,2 1-1,-1-1 2,3 3-2,-5-1-13,2 3 8,1 1-3,-5 4-1,10 0 8,-10 0 1,10 5-1,-7 1-1,2 0-1,1 1 3,-2 1-2,0-1 1,2 2 4,-2-1-6,-3 1 7,4-4-2,0 1 7,-4 0-3,4-1 0,-3-1 0,2-1 5,-1 1-2,-3-4-2,0 0 3,0 0-4,0 0 0,21-7 0,-17 1-3,0 1 3,2-3-1,0 1-2,4-5-3,-4 5 6,0-3-2,0 2-5,-1 2 4,1-1 0,-2 1-4,1 2-2,-3-1-1,2 3 0,-4 2-3,11-2 5,-11 2-1,10 4-5,-4 0 8,2-1 0,0 1 14,0 2 3,-2-3 4,2 3 6,3 0 9,0 1 15,2-3 1,-2 1-6,5 2 3,-5-6-3,1 4-3,3-3 1,-2-2-4,0 0-3,-2 0-2,3-2-3,-3 0-4,-1-2 0,2 0-3,1-1 0,-4-2-3,2 2-1,-1-3-2,0 2-1,-1-1 0,-2 1 0,-1 1-1,0-1 3,0 0-2,1 2-2,-2 1 0,-1-2-5,0 3-5,-4 2-3,8-5-4,-8 5 0,0 0 4,0 0 0,13 7 1,-9 0 4,-3-4-2,2 5 3,-1 0-2,0-1 0,-2 1 2,3-1 1,-3 3 1,2-3-33,-2-2-41,0 3-44,2 1-48,-2-9-58,-2 7-65,0-3-102,-3-3-175,5-1-19,-10 3 64,10-3-280,-11-6-280</inkml:trace>
  <inkml:trace contextRef="#ctx0" brushRef="#br0" timeOffset="163523.04">19044 13247 2191,'0'-17'9,"0"4"23,0 4 20,1-2 13,-1 4 4,3 1-4,-3 1-9,2-1-6,-2 6-8,6-4-30,-6 4-53,13 2-64,-3 2-54,-4-3-81,8 3-120,-4 4-231,4 0-92</inkml:trace>
  <inkml:trace contextRef="#ctx0" brushRef="#br0" timeOffset="164271.45">19305 13306 1663,'6'3'57,"-4"2"24,1 0 6,2 0 7,-3-3 25,1 5 17,2-1 12,-1-1 11,-2 5 6,5-1 5,-3 3-10,1-3-4,-3 3-6,2 1-13,0-1-12,-2 0-19,3 2-13,-3-2-4,-2-1-9,2-2-8,-2 1-5,2-3-5,-2 2-3,0-4 1,2 1-15,-2-2-8,0-4-13,0 0 0,0 0-7,0 0-9,0 0-9,0 0-2,0 0-4,6-17 3,-2 10-7,3-4 6,0 2-2,1-3 1,-2 3 0,2-1 0,1 0-1,0 3 1,-1 1-5,0 0-1,1 3 1,-1 1 5,5 0-1,-2 4-7,-1 0 8,0 0 2,4 1 0,-1 3 8,1 0-10,1-1-1,-3 2 12,3 1 1,3-3-3,-2 1 2,3-1 1,1 1 1,-2-4-4,4 1 5,-3-1 2,0-2 7,0-2-3,-1 1 5,0-5 2,-1 0 0,-2 1 0,-3-4-2,1-1 0,-3 0 4,2 1-5,-4-3 3,-2 3 4,0-2-8,0 4-1,-3 0 0,-1 1-8,-2 0-3,0 6 2,-2-8-4,2 8-3,0 0 4,-13 3-2,13-3 0,-8 7-1,1 0 2,4 0-2,-2 1 5,0 1-6,1 2 2,1-2 1,2 5 1,1-1-3,1 3 7,2 1-1,-1 0 1,2 0 6,1 4 1,0 2-3,1 2 4,-1-1-4,4 5 7,-3 3-1,1 3 0,0-1-4,-6-3 3,2-2-3,-1 4 2,-4-3 3,-1 1 0,0-2-2,-4-1 4,0-2-1,-1-4 0,-2-1 0,-3-1-2,0-3-3,1-3 4,-3-6-4,2 1-1,0-2 1,1-4-2,-3-1-5,6-2 4,-1-2-4,-1-4-1,3-3-3,-3-3-1,4-2-1,3-3-1,0-5-1,4 1-3,2-4 2,2 1-13,1-3-18,3 0-14,1 3-27,1-2-38,1 6-34,-1-6-43,2 4-71,2 0-78,0 0-134,0 1-118,5-1 55,1-2-277,6 2-298</inkml:trace>
  <inkml:trace contextRef="#ctx0" brushRef="#br0" timeOffset="164446.34">20786 13500 2313,'15'-2'128,"-4"0"27,-2 2 42,-1 0 27,-2-3 37,-6 3 16,10-2-10,-10 2-23,0 0-22,12-2-22,-12 2-25,0 0-23,8 0-56,-8 0-75,0 0-101,10 2-52,-10-2-98,0 5-118,0-3-224,0-2-23,-13 10 67,2-6-304,-5 2-319</inkml:trace>
  <inkml:trace contextRef="#ctx0" brushRef="#br0" timeOffset="165097.67">17184 14243 2151,'0'0'-91,"0"0"29,0 0 16,0 0 14,11 0 10,-11 0 7,0 0 1,0 0-1,0 0 7,0 0-2,0 0-5,8 0-11,-8 0-17,0 0-29,0 0-37,0 0-79,4-7-283,-4 7 23</inkml:trace>
  <inkml:trace contextRef="#ctx0" brushRef="#br0" timeOffset="166420.02">8396 7790 1294,'6'3'-22,"-5"-1"14,-1-2 5,0 0 9,0 0 0,0 0 9,0 0 10,0 0 17,0 0 9,10-7 1,-10 7 2,0 0-5,0 0-5,0-6-7,0 6-1,0 0-5,0 0-2,0 0-8,0 0-1,4-4-4,-4 4-4,0 0-2,0 0 3,0 0-3,0 0-1,0 0-1,0 0-4,0 0 3,0 0-1,0 0-3,0 0 2,0 0-2,0 0 4,0 0-2,0 0 1,0 0 2,0 0-4,0 0 0,0 0 2,0 0-3,0 0-4,0 0 5,0 0-4,0 0 4,0 0-1,0 0 2,0 0-6,0 0 4,0 0 1,0 0-3,2-6 1,-2 6-2,0 0 5,0 0 0,0 0-3,0 0-3,0 0 3,0 0 2,0 0-7,0 0 2,0 0 3,0 0-1,0 0-1,0 0 1,0 0-4,0 0 3,0 0 1,0 0-1,0 0-2,0 0-1,0 0 2,0 0 0,0 0 3,0 0-4,0 0 1,0 0 1,0 0 2,0 0-3,0 0 4,0 0-1,0 0 0,0 0 0,0 0 2,0 0 2,0 0 0,0 0 0,0 0-2,0 0 0,0 0 0,0 0 0,0 0-2,0 0 4,0 0-4,0 0 3,0 0-5,0 0 1,0 0-1,0 0 1,0 0-1,0 0 3,0 0 0,0 0-2,0 0 0,0 0 1,0 0-2,0 0 2,0 0-4,0 0 6,0 0-2,0 0-1,0 0 1,0 0-4,0 0-5,0 0-9,0 0-10,0 0-18,0 0-4,0 0-36,0 0-16,0 0-4,0 0-4,0 0-18,4 13-31,-4-8-259,-4 0 75</inkml:trace>
  <inkml:trace contextRef="#ctx0" brushRef="#br0" timeOffset="180944.35">15467 12872 525,'-2'-10'82,"-3"3"10,-1-6-4,1 3 4,1-4 6,-2 3 9,2-2-7,-2-1-7,0 1 1,1 1-3,-4 0-1,3-2 1,-4 2-4,3-1-3,-3 4-4,1-3-3,-4 0-6,3 1-6,-6 2 3,2-1-6,-5 3-2,-2-2 1,-4 5-4,-1-2-3,-4 4-3,-1 2-1,-11 5-3,-7 2 5,-5 9 0,-15 7 1,0 2 2,4 3-2,1 5-4,5 1-5,3 4 1,3 2-2,3 3-3,4 3 0,6 4-2,4 2-3,8-6 2,8-3 1,2 1-4,8 4 0,1 1-3,5 2 2,8 2-1,3 2-1,9 13 6,10 1-11,6-1 7,5-3-8,11-1 5,7-3-4,2-3 5,6-5-3,5-3 1,6-6 0,4-9 0,7-4 12,8-5 4,7-4 2,5-7 4,6-3-1,-1-5-7,1-7 1,-2-2-9,0-9-3,-8-2-4,0-11-2,-1-4-1,-4-3-2,-7-4-1,-8-6 2,0-1-8,-11-4-2,-3 0-3,-4-4-2,-13-4-1,-5-3-3,-7 0 4,-6-6-3,-9-2-3,-11 6-2,-10 4-1,-8-23 1,-12-1-3,-8-4-2,-15-1 1,-7 2-1,-5 4 1,-8 1 6,-7 6-2,-7 6-2,-12 2-5,-12 9 0,-6 4 4,-8 11-7,-7 7 1,-5 7 3,-11 10 3,-15 8-14,-5 9-25,-7 8-22,4 9-20,-19 18-21,38-1-32,-15 17-45,43 2-66,7 1-55,16 8-170,6 1-56,9 0 89,13-5-162,10 0-99</inkml:trace>
  <inkml:trace contextRef="#ctx0" brushRef="#br0" timeOffset="186679.56">13192 14751 1696,'0'0'39,"0"0"20,0 0 19,-16-10 5,16 10 14,0 0 14,-7-2 10,7 2-6,-2-6-3,2 6-8,0 0-7,0 0-10,-5-4-1,5 4-10,0 0-7,0 0-7,0 0-1,0 0 6,-10 13 4,6-1 5,-5 3 5,1 6-1,-1 1 4,-2 7 0,-1 5-6,2 1 1,-4 7-9,4 2-6,-4 1-4,4-3-4,-2 2-3,3-6-4,-1-2-4,1 1-4,2-3-5,-1-10-7,2 3 3,0-6-4,2-2 2,0-2 1,-1-2 0,3-3 4,0-4-2,0-4-4,2-4-2,0 0-6,0 0 1,4-24-4,-2 8-2,5-9-3,-1-2-3,0-5-1,0-2 1,4-1-9,-2 1 5,-1 0 1,0 0-2,2-1-2,-2 5 0,-3 5 0,2-1-1,-2 4-2,-1 3 0,3 4 3,-2-1-2,0 0-2,0 3-2,-2 3-1,0-1-1,0 0-3,3 6-2,2 2 4,1 1-2,2 4-2,5 1 6,2 5 3,2 4 14,3 2 7,2 7 9,2 2 3,6 5 2,-5 7 5,5-2 0,-2 3-2,-1-1 0,3 0-3,-4-1-2,-1 2-3,1-6 2,-7-1-4,0-5-1,-4-4-2,0 1 0,-3-7-1,-1 1 5,-1-4 6,-4 0 9,-1-1 19,0-6-4,2-1-9,-9-3-5,17-10-4,-9 0-5,-1-9-3,1-4-4,0-9-3,-1-3-2,0-1-4,-1-7-3,-2-2-3,-1 2-3,0-1-4,-3 0-6,0 2-5,0 4-8,0 3-17,0 5-18,0 4-31,0 3-41,0 4-45,0-1-53,-3 8-53,2 2-57,-3 1-64,2 4-185,-1 0-38,0 2 71,3 3-278,0-9-307</inkml:trace>
  <inkml:trace contextRef="#ctx0" brushRef="#br0" timeOffset="188790.07">14787 14875 2231,'-5'-5'-6,"5"5"16,-6-5 13,6 5 13,-2-3 16,2 3 13,-4-5 8,4 5-3,0 0-5,0 0-2,-4-4-5,4 4-7,0 0 1,0 0-2,0 0-7,0 0 5,0 0 20,0 0 16,16 9 11,-3-4 7,4 3 9,6 0-4,7 6 4,6-7-2,11 7-4,4-2-6,3 3-18,4-6-9,16 6-3,-10-1-11,-11-6-2,-5 5-4,1-2-7,-9-4-3,-4 1-4,-7-2-7,-2-1-2,0 0-4,-6 3-3,-4-8-3,0 7-2,-5-3 4,-4 3 0,-5-1-6,-6 2 5,-5 3-2,-4-1 0,-10 3 0,-8 2-4,-7 2 1,-8 3-4,-1 0 2,-18 4-3,9-2 1,6-5-3,3 0 0,-1-1-2,5 3-1,4-8-3,4 0 2,7-2 2,1 3-3,3-4-26,5-4-28,2 2-27,3-1-30,-3 1-27,6-1-30,4-1-17,0 0-34,6 4-42,4-3-43,-2-1-102,7 2-102,-2-1-6,4 4-150,5-2-156</inkml:trace>
  <inkml:trace contextRef="#ctx0" brushRef="#br0" timeOffset="189105.21">15571 15632 1919,'10'0'110,"-2"0"12,-8 0 9,16-4 14,-16 4 13,10 0 38,-10 0 2,10 0-5,-10 0-6,0 0-11,0 0-21,0 0-17,0 0-12,-16 13-9,-2-4-7,-3 2-5,-9 2-6,-3 0-4,-9 2-5,-3 5-7,-2 1-3,0-6-10,-1 4-6,3-6-5,1 5-7,5-6-5,4 1-4,1-1-3,8-4-4,4 0-5,0-1-3,5-1-1,1-1-8,0 0-23,3-2-29,3-2-35,4 2-47,6-3-39,0 0-47,-5-7-55,5 7-68,11-10-113,-2 2-159,1-5 34,5 0-288,1-1-335</inkml:trace>
  <inkml:trace contextRef="#ctx0" brushRef="#br0" timeOffset="190285.64">16741 14996 2256,'0'0'-25,"0"0"23,5-5 27,-5 5 25,0 0 28,4-5 20,-4 5 11,0 0 1,2-3 3,-2 3 4,0 0-5,3-4 4,-3 4-13,4-6-10,-2 0-8,2 4-5,0-5-5,2 1-8,0-1-3,4 0-9,2-1-5,0-1-9,3 1 4,1 2-6,4 0-2,2-2-2,-2 2-11,0 5 1,1-2-4,1 3-4,-4 3 0,2 1-5,0 5-2,-2 2-2,1 2 2,-5 2 1,-4 6 1,0 0-6,-6 7 8,-4-2-2,-2 1 3,-5 1-1,-6 3 2,1-1-3,-8-1-2,-1-1 1,1-2-1,-4 2 4,0-6-1,1 0 2,0-2-1,4-7 6,-1 3 8,6-4 5,-2 1 0,5-6 4,-2 2-4,4 1 6,1-8-11,2 3-1,2-5-7,4 0-2,0 0-5,0 0-1,0 0-5,0 0 2,25-7-1,-10 7-3,2-3 0,3-1 0,4 1-3,4 3-14,-1-3-20,3-1-24,2 4-29,-1 0-34,2-2-34,0-1-47,-1 3-52,1 0-46,-3-4-102,0 4-150,-1-6 19,1 4-186,0-6-207</inkml:trace>
  <inkml:trace contextRef="#ctx0" brushRef="#br0" timeOffset="190528.86">17689 15086 2072,'3'-8'44,"-3"0"22,0 3 16,0 5 17,2-11 6,-2 8-2,0 3-13,2-7-9,-2 7-6,0 0-5,0 0 1,0 0-2,0 0-2,7 18 2,-5-4 3,2-1-9,-3 2-2,2 1-5,-3 1-2,3 4-6,-1-4-6,-2 2-5,1 0-28,-1-2-31,0 0-39,-1-2-44,-1 2-57,4-5-50,-2 0-53,-2-4-129,2-1-92,0-2-160,2-1-142</inkml:trace>
  <inkml:trace contextRef="#ctx0" brushRef="#br0" timeOffset="190753.75">17887 15082 1795,'3'-6'49,"3"-1"36,-4 0 22,0 2 14,0 2 11,-2 3-1,2-8-9,2 6-8,-4 2-17,5-3-5,-5 3 7,8 6 13,-4 1 1,0 4 5,0 2-8,3 2-12,-2 1-2,-3 7-6,0-3-8,0 0-9,-2 4-6,0-4-25,0 5-34,-2 2-39,0-4-45,-5-2-54,3 4-66,-3-8-59,-1-3-92,-3 1-142,1-3-21,-3-5-143,0 0-149</inkml:trace>
  <inkml:trace contextRef="#ctx0" brushRef="#br0" timeOffset="190979.07">17480 14986 1910,'-8'-19'53,"2"8"29,-1 0 19,6-6 7,1 2 5,1 3 4,6-3-12,3 1-10,5-3-10,11 0-7,3 0-6,3 3-8,6 1-7,0-1-6,2 3-1,-1 4-6,-3 2-6,-3-1-33,-3 6-48,-4 0-48,-6 0-62,4 3-50,-5 1-96,-2 2-181,-2-1-187,-3 3-161</inkml:trace>
  <inkml:trace contextRef="#ctx0" brushRef="#br0" timeOffset="191904.17">16027 15125 1672,'0'0'-76,"0"0"18,12 2 5,-12-2 11,0 0 5,0 0 9,0 0-2,0 0 11,10 0-1,-10 0 5,0 0-4,0 0-3,0 0-9,0 0-11,0 0-17,8-2-17,-8 2-22,0 0-19,0 0-166,0 0 200</inkml:trace>
  <inkml:trace contextRef="#ctx0" brushRef="#br0" timeOffset="194931.28">18704 14969 1004,'0'0'140,"3"-4"16,-3 4 12,0 0 13,0-7 7,0 7 3,0 0 10,0-6-19,0 6-14,0 0-13,0 0-15,0 0-14,0 0-9,0 0-5,0 0-7,-14 13-3,9-3-7,-2 1-4,-1-1-5,-3 3-6,1 6-5,-1 0-5,-2 3-9,1-2-5,-3 0-4,2 4-3,-2 2-21,3-4-40,-2 1-45,2-4-44,0-1-56,-2 0-60,6-3-47,-2-3-67,1-3-136,1-1-43,-1-4 37,3-3-68,1 2-44</inkml:trace>
  <inkml:trace contextRef="#ctx0" brushRef="#br0" timeOffset="195149.87">18381 14993 1601,'-2'-7'62,"2"-3"26,0 3 13,0 3 14,-3-2-2,3 6-5,3-7-10,-3 7 2,8 0 13,-8 0 3,21 10 1,-4-1 0,2 6 9,5 7-5,1-4 1,5 10-12,0 1-7,0 3-10,3-3-11,-3 2-7,-2-1-23,2 1-37,-1 1-39,-7-12-59,0 4-63,1 1-82,-7-12-78,4 3-166,-3-3-46,2-4-153,-2-2-165</inkml:trace>
  <inkml:trace contextRef="#ctx0" brushRef="#br0" timeOffset="195499.31">19202 14925 1835,'2'-15'34,"-2"2"66,0-1 29,0 3 20,0 6 24,1-4 5,-1 4-19,0 5-6,0-10-15,3 8-16,-3 2-2,10 0 13,-10 0 2,14 8 3,-4 1-2,-1 3-4,2 1-2,-3 3-4,1 3-8,-3-1-8,0 2-11,2 0-7,-4 4-8,4-2-7,-4-3-4,0 1-10,0-1-6,-1-2-7,2-2-2,-1 0-6,1 2-2,1-3-2,4-2-3,1-1-4,2 0-2,2-3-3,0-1-1,1-1-2,4-3 0,-1 1-4,2 2-3,-1-6-29,1-3-29,1 0-35,0-1-44,-3 1-42,-1-3-65,4-1-66,-5-5-87,2 3-178,-6-5-66,-3 3 80,-2-2-268,0 4-300</inkml:trace>
  <inkml:trace contextRef="#ctx0" brushRef="#br0" timeOffset="195701.38">19691 14979 2267,'-4'-6'48,"4"6"25,-2-6 14,0 4 14,2 2 11,-2-7-3,2 7-9,0 0 22,0 0 19,-4 17 5,2-1 5,2 2-11,0 3-7,0 10-3,0 1-7,2 7-12,0 1-6,-2 8-11,2 4-8,-2 1-21,2 2-61,0 1-47,0 3-48,-2-7-72,-2 0-94,0-4-107,-2-6-229,0 0 43,-4-3 59,3 2-154,-2-7-142</inkml:trace>
  <inkml:trace contextRef="#ctx0" brushRef="#br0" timeOffset="196338.77">17076 15874 1620,'-6'-6'-63,"6"6"19,-8-2 17,8 2 9,0 0 10,-12-4 10,12 4 12,0 0 7,-10-1-4,10 1-2,-6 0 0,6 0 12,0 0 9,-9 0 9,9 0 9,0 0 9,-6-4 4,6 4 5,0 0 1,0 0 6,0 0-3,0 0 2,-8-2 0,8 2-1,0 0 1,0 0 10,0 0 3,0 0-3,0 0 3,39 2-3,-17-2-7,6 4 2,7-4 8,14 0 0,17 0-1,27 1-12,8-2-1,14 1 9,12 0-6,11 0 8,14-6-5,19 4-8,41-3-7,4-3-10,-2 1-5,-2 3-4,-1 1-5,1 1 1,-32 2 2,-6 0 1,-11 0 2,-13 5-2,-14-5-2,-19 0-2,-21 4 0,-21-4 3,-18 0 2,-10 0-1,-5 0-2,-6 0-4,-6 0-5,-6 0-2,1 0-6,-4 0-5,-2 0-5,-3 0-14,-1 0-11,0 0-20,-2 0-21,-3 0-31,-1 0-28,-1 3-22,-1 1-36,-7-4-39,0 0-47,3 0-52,-3 0-77,0 0-150,-18-7-15,7 3-191,-5-1-225</inkml:trace>
  <inkml:trace contextRef="#ctx0" brushRef="#br0" timeOffset="198039.64">17876 16424 1991,'0'-8'-13,"2"1"17,-2-2 23,0-1 22,2 3 16,-2-1 24,0 3 9,0-4 8,-2 2 0,2 1-1,-2 1-2,2-1 0,0 6-6,-2-10-10,2 7-7,0 3-4,-8-2-3,8 2-7,-17 0-3,4 5 0,-1 3 2,-1 0 11,-2 7-10,0 2 1,-1-2 3,0 9 1,0 0-7,-1-1-2,5 3-6,2 1-6,-3 1-1,10-1-2,-1-1-4,4 2-4,2-7-3,3 1-1,4-1-1,6 0 2,0-1-1,4-7-4,2 0-3,2-5 0,3-3-3,-4 0-2,4-5-2,-3-5-1,3 0-5,-4-3 0,2-5 0,-3-2-3,-3-5 5,0-4-9,-6 0 3,0-2-5,-6-1 0,1 5-2,-9-3-4,3 2 1,-5-1-1,-4 0-1,-3 6-1,-2 0-4,-4 5 2,0-1 0,-2 4 1,-1 0-11,4 4-19,-1 0-32,2 4-30,0 2-32,-1 0-43,6 0-51,2 6-55,1-4-61,3 4-145,1 1-48,5 1 46,3 4-153,3-5-133</inkml:trace>
  <inkml:trace contextRef="#ctx0" brushRef="#br0" timeOffset="198200.14">18135 16564 1859,'6'-2'117,"0"2"12,0-6 0,-6 6 9,10-7 1,-6 7 3,0-7-9,-4 7-13,8-5-13,-8 5-38,9-2-40,-5 0-67,0-4-79,3 6-65,1-5-84,1 3-152,1-2-36,0 2-103,0-1-58</inkml:trace>
  <inkml:trace contextRef="#ctx0" brushRef="#br0" timeOffset="198459.89">18444 16459 1760,'2'-6'144,"-2"6"13,0-8 27,2 7 31,0-5 11,-2 6-17,0 0-19,2-5-21,-2 5-20,4-2-16,-4 2-18,0 0-7,12 7-3,-6 0-5,2-1-6,1 4-6,1 1-7,1 3-7,2-1-4,-3 2-3,-3 0-8,4 5-3,-3-5-4,-2 4-4,-2-7-1,0 6-5,-4-1 0,0-3-7,-4 0-33,-2 1-44,0-2-48,-3 0-57,0-6-55,-1 1-65,0-3-59,-2-3-86,2-2-108,-3-2-23,3 2-230,-1-7-262</inkml:trace>
  <inkml:trace contextRef="#ctx0" brushRef="#br0" timeOffset="198598.4">18430 16487 2061,'6'-8'-2,"0"-5"24,0 6 19,2-7 20,4 7 13,0-5 2,1 5-4,3-1-10,0 2-3,1 1-8,2 1-24,-3-2-47,3 6-56,1-5-70,-6 5-139,6-2-171,-8 2-96,0 0-53</inkml:trace>
  <inkml:trace contextRef="#ctx0" brushRef="#br0" timeOffset="198823.16">18899 16421 1654,'5'-2'110,"-5"2"8,0 0-1,0 0 9,13 5 6,-13-5-8,4 2 19,-4 5 4,2 0 6,-1 4-6,-1-3-10,0 5-6,3 2-8,-1 1-15,-2 1-8,0 0-6,2 0-10,-2 4-7,0-3-9,2-1-25,-2 3-49,4-5-47,-4 1-51,2 1-53,3-2-54,1-4-52,-1-3-107,1-1-133,2 2 16,1-4-119,-2-2-106</inkml:trace>
  <inkml:trace contextRef="#ctx0" brushRef="#br0" timeOffset="199069.53">19185 16535 1797,'5'-8'99,"-3"1"29,0 1 18,0 3 16,-2 3 6,2-8 16,-2 8-7,4-4-14,-4 4-18,0 0 18,0 0 14,10 9-3,-4-3-8,-4 4-5,2 1-7,-2 3-12,0 1-10,2 4-11,-2-7-11,-2 10-10,1-3-10,-1 3-7,3-6-10,-3 3-5,2 0-17,-2-2-41,2 2-36,-2-5-49,2 1-44,-2-3-46,0 1-45,0-6-65,0 1-72,0-2-124,0-6-108,0 0 32,0 0-246,0 0-280</inkml:trace>
  <inkml:trace contextRef="#ctx0" brushRef="#br0" timeOffset="199290.23">18762 16392 2388,'-7'-7'89,"1"5"17,2-6 13,2 3-1,2-4-5,2 4-6,6-1-8,5 1-11,4 1-5,6-2-7,3 0-5,5 4-10,0-1-6,4 1-3,-1 4-26,0-2-48,-1 3-55,-1 5-71,5-2-80,-8-2-178,-2 5-131,-3 0 59,1 3-119,3 5-97</inkml:trace>
  <inkml:trace contextRef="#ctx0" brushRef="#br0" timeOffset="199551.01">19842 16840 1674,'0'0'99,"-11"-3"30,5 3 14,6 0 22,-9 0 26,9 0 10,-6-5 16,6 5-4,0 0-18,0 0-21,0 0-20,0 0-13,15-8-16,-4 7-15,3 1-8,3-4-10,3 2-10,0 2-9,1 0-47,3 0-58,-3 0-64,0-2-75,3-2-90,-5 2-120,2-1-200,-4-1 57,1-2-245,0 3-258</inkml:trace>
  <inkml:trace contextRef="#ctx0" brushRef="#br0" timeOffset="199979.34">20443 16632 2093,'-4'-8'57,"0"1"34,-3 2 30,3-4 30,0 4 26,0 2 35,0-2 2,1-1-9,3 6-13,-6-5-24,6 5-14,-7-4-21,7 4-15,0 0-1,0 0-1,-16 13-8,8-3-5,0 2-4,0 1-3,0 2-6,0-2-3,1 2-7,1 5-3,-1-5-10,3 3-5,0-1-5,2 1-5,-1-3-3,6 5-3,-1-5-4,2-2-4,5 0-1,-1 1-2,5-1 0,1-5-2,4-1-4,-2-1-4,2-6-3,1 2 0,-5-2 1,1-2-7,2-4 1,-4-1 0,0-4-3,-1 1-3,-1-10-4,-3 5 0,1-1-1,-5-3-3,-2 1-1,-2 3 0,-4-5-6,-1 5-1,-4 2-6,-2-2-11,0 2-11,-4 6-11,1-6-13,1 6-19,-5 5-22,4-4-32,1 6-31,0 0-34,0 0-40,3 0-43,2 6-48,4-4-38,-3 4-113,7-5-93,0-1 35,7 13-218,-1-6-244</inkml:trace>
  <inkml:trace contextRef="#ctx0" brushRef="#br0" timeOffset="200159.94">20905 16798 2281,'6'-2'101,"-6"2"25,7-7 22,-3 7 10,-2-7 1,-2 7-5,4-8-16,0 3-5,-4 5-24,4-6-25,2 5-57,0-5-64,-2 4-68,-4 2-86,10-7-78,-6 1-184,2 2-51,1 0 50,-3-1-92,1 3-49</inkml:trace>
  <inkml:trace contextRef="#ctx0" brushRef="#br0" timeOffset="200649.62">21061 16568 1630,'0'-12'107,"0"5"26,0-5 19,0 2 15,0 3-2,4 1 3,1-2-6,0 1-10,3 2-3,0 1-8,4 0 0,2-3-4,-1 7-8,0 0-12,0 0-9,1 0-11,-1 0-9,-1 0-10,1 3-7,-3 1-6,-1 4-4,-1-3-6,0 2-1,-4 1 0,0 2-9,-4 1-2,-4-1-6,2-1 0,-4 6-4,0-7-5,0 3-2,0 3-5,-3-6 1,3 5-4,-1-6-4,1 1-5,1-2-2,0 1 0,4 0-4,-3 1 3,2-1-2,2 0 1,0 0 1,2 1 0,0 1-3,1-1 3,5-1 0,-2 2-3,0 0 1,3 2-1,2-3 2,-3 3 4,2-4 9,2 4 6,-4 0 10,0-5-4,0 3 6,-1-1 7,-1 0 5,-1 2 2,-1-3 7,0 1 4,0-3 7,-4 3 0,0-1-3,-2 1-4,-2-2-2,0-1-6,-5-3-5,3 3-4,-5 2-5,1-5-6,-8 3-2,6-5-30,-6 3-34,4-3-36,-2 0-41,5 0-54,-3-3-47,2-1-47,-2 1-72,3-7-55,-2 6-136,5-7-88,0 3 37,7 1-281,-1-4-336</inkml:trace>
  <inkml:trace contextRef="#ctx0" brushRef="#br0" timeOffset="201117.64">21629 16575 2195,'-8'-6'-7,"2"5"34,1-3 23,5 4 28,-9-6 31,7 4 24,2 2 19,-6-2-5,6 2 11,0 0 0,-6-5-1,6 5-5,0 0-4,0 0-9,0 0-14,21-4-11,-8 4-7,1-3-7,6 3-9,-2 3-7,4-3-7,1 0-8,-1 0-5,-4 0-8,1 4-4,-2-4-8,-2 0-3,-3 0-6,2 0-6,-2 0-5,-1 0-2,2 0-5,-5 5 1,-2-1 1,1 6-2,-1-3 1,-2 1 9,-2 2 10,0 2 10,-2 6 2,0-3 2,-4 5 3,2-4-1,-4 5-7,2 0 0,-3 4-2,0-4-3,2-1-5,-2 2-2,3-3-1,-3-2-1,3 2-5,-2 0-2,4-6-31,-3 3-44,4-5-52,-1-2-50,2 3-52,0-5-57,2-2-74,-1-2-61,-1-3-122,13 0-106,-13 0 66,17-3-291,-7-2-333</inkml:trace>
  <inkml:trace contextRef="#ctx0" brushRef="#br0" timeOffset="201346.4">22074 16719 2397,'2'-5'39,"-1"3"32,2-4 22,1 1 22,1 3 25,-1-4-2,2 6 3,-6 0 6,17 0 9,-7 0-2,0 2-5,4 2-5,-1 3-3,-1 1-5,0-1-7,2 5-10,-2 2-9,0-5-9,-4 4-2,0 0-12,-2 1-6,-2-1-9,-1 2-11,-3-2-26,0 2-47,-5-2-63,1 0-60,-6-4-64,0 2-72,-2-2-88,2-8-172,-6 3-76,2-4 76,-1 3-263,1-6-283</inkml:trace>
  <inkml:trace contextRef="#ctx0" brushRef="#br0" timeOffset="201511.36">22053 16632 2236,'6'-15'56,"0"-4"30,1 4 23,-2 1 29,2 3 10,4 2 14,0-3-18,0 2-11,6-1-12,-4 3-16,3 6-9,1-5-23,2 3-48,-3 3-64,0 1-70,-4 1-86,3-1-81,2 4-173,-2-2-56,-5 3 46,1-3-85,0 4-48</inkml:trace>
  <inkml:trace contextRef="#ctx0" brushRef="#br0" timeOffset="201740.11">22488 16564 1760,'8'-2'172,"-8"2"8,0 0 26,6 0 27,-6 0-1,0 0-14,0 0-20,8 6 1,-6-5 13,2 7-5,-2-1-5,2 4-8,-2-1-9,3 4-14,-2 3-13,1-2-14,-2 0-12,2 5-15,-4-7-11,2 4-25,0 0-45,0 0-53,-2 0-68,0-2-71,0-1-81,0-4-81,2 1-65,0-4-123,0 1-114,-2-3 67,7 2-287,-3-2-324</inkml:trace>
  <inkml:trace contextRef="#ctx0" brushRef="#br0" timeOffset="201971.36">22698 16678 2249,'4'-13'3,"-4"1"60,2 3 41,2 1 36,-3 2 20,-1 0 18,3-1-9,-1 2-18,-2 5-16,4-7-11,-4 7 12,0 0-6,0 0 4,16 18-2,-11-11 0,1 3 0,1 8-9,-3-7-7,-2 6-10,2 1-7,-4-3-11,2 7-8,0-7-21,-4 3-36,2-1-39,-2 1-48,2-4-50,-4 0-53,0 1-60,2-6-73,-5-4-83,1 1-155,-1 0-25,1-4 57,-2-2-204,8 0-204</inkml:trace>
  <inkml:trace contextRef="#ctx0" brushRef="#br0" timeOffset="202144.44">22443 16527 2007,'-7'-13'79,"4"0"24,1-1 4,4 6 12,1-5 12,6 6-8,1-1-9,7 1-10,4-3-10,4 7-4,5-4-16,2 4-15,-1 3-47,-1-2-70,0 2-86,-7-3-113,1 3-273,-3 0 56,-2-5-123,-8 3-95</inkml:trace>
  <inkml:trace contextRef="#ctx0" brushRef="#br0" timeOffset="202946.03">20333 15770 1500,'0'0'-56,"0"0"19,0 0 16,9 8 17,-9-8 25,4 6 18,-4-6 21,8 0 7,-8 0 13,13 6 6,-4-6 10,-1 2 8,2-2 6,1 2 0,0 2 1,1-4-5,0 0 8,1 0-4,1 0-2,-2 2-3,3-2-4,1 2-2,4 1-2,-1-3-4,8 0-17,3 6-5,4-6 2,3 2-4,4 4 5,9-5 3,9 5-4,2 1 1,25-4-3,2 3-5,8-3-6,7 2-1,6-2-2,5 1-8,1 0-2,-4-3-6,-4 3-3,-4-2-4,-10 0-3,-22-2-2,-15 0-1,-10 0-1,-7 0 4,-6 0 7,-1 4 2,-6-4 0,-6 0 3,2 0-2,-3 0-10,-1 0-8,-2 0-9,-4 0-23,-2 0-15,4 0-24,-4 0-23,1 3-17,-1-3-22,-1 0-17,-3 2-27,-6-2-25,13 0-41,-13 0-42,10-2-53,-10 2-121,2-7-92,0 3 38,-2-1-76,2-1-67</inkml:trace>
  <inkml:trace contextRef="#ctx0" brushRef="#br0" timeOffset="203228.28">22898 15318 1715,'-4'-7'108,"2"3"14,0 0 3,2 4 1,0-12-1,2 9-2,0-3-11,4 3-11,0-2-15,0 1-7,5 2-8,0-1-8,-1 0-10,3 3-28,0 0-40,2 0-54,0 6-56,2-4-69,-4 2-122,3 1-191,-4 2-108,-3-2-114</inkml:trace>
  <inkml:trace contextRef="#ctx0" brushRef="#br0" timeOffset="203404.29">22910 15626 1638,'-6'6'80,"2"-1"33,0-2 20,2-2 16,2-1 6,0 0-5,0 0-17,8 6-7,2-6-14,5 0-10,4 0-13,4 3-9,5 1-41,4-4-62,-3 0-78,7 0-92,-4 0-111,0 0-202,-1-7-165,1 4-166</inkml:trace>
  <inkml:trace contextRef="#ctx0" brushRef="#br0" timeOffset="203892">24365 15044 1869,'-9'-14'5,"2"1"33,-3 4 24,4-6 22,-4 5 11,1 0 1,-3 2-1,-5-1-5,4 1-5,-3 5-5,-5-5-4,3 4-5,-1 1-7,-2 3-12,-3 0 2,6 0-8,-2 0-4,3 6-2,1-4-6,0 5-4,2-7-3,-1 9 3,4 2-6,1-3 3,1 5 1,5 1 3,0-3 2,8 6 4,2 4-3,3 2 6,6 5-13,2 4-1,1-6-6,6 8 4,1 0-3,-3-5-3,-4-2 0,2-2-3,-4-3-1,-4-1-8,2 0 5,-5-4 3,-5 0 3,-2-3 6,-6-3-2,-2 0 0,-3-1 0,-2 0-1,-4-3-4,1-5 2,-4 3-1,6-5-6,-5-7 11,2 4-12,0-1 0,1-4 0,0-1 0,4-1-1,4-7-2,-3 5-2,8-7-5,1 1 2,1 0-6,8-3-17,1 3-10,4-2-18,4 1-13,3 2-26,5 0-34,4-1-47,1 5-62,0-2-79,4 2-178,0 2-29,4-3-99,-3 4-115</inkml:trace>
  <inkml:trace contextRef="#ctx0" brushRef="#br0" timeOffset="204113.11">24795 15020 1743,'0'0'45,"0"-5"17,0 5 15,0 0 16,0 0 5,0 0-1,0 0-8,0 0 9,0 0 12,0 0 1,-2 19-3,4-12-4,-2 6-8,2 3 0,-2 3-4,2-1-15,-2 2-3,0 3-9,0-3-1,2 2-6,-2-1-37,0-1-37,0 2-43,0-5-47,3-1-56,-3 3-46,0-6-40,0-4-78,2 0-121,-2 0-202,2-5-144</inkml:trace>
  <inkml:trace contextRef="#ctx0" brushRef="#br0" timeOffset="204357.98">24947 15097 1739,'4'-6'6,"1"1"26,-3 1 26,3 0 20,-3 2 9,-2 2-4,3-7 6,-3 7 11,11 0 6,-11 0 5,13 11 1,-9-2-8,2 2 1,0 5 6,4 0-7,-6 2-9,2 2-10,-2 6-1,-2-2-12,0 3-5,-2-4-3,2 2-31,-4 3-33,0-7-35,-2 3-47,-2-4-53,0 1-49,-1-4-49,-2-3-93,1-5-147,-5 0-15,3-5-46,0 2-37</inkml:trace>
  <inkml:trace contextRef="#ctx0" brushRef="#br0" timeOffset="204533.66">24553 14952 1445,'-4'-22'17,"1"4"22,3 3 14,5 1 5,4-1 0,0 5-3,5 1-4,7 1-4,2-1-6,7 6-6,2-3-1,2 6-6,2 0-1,4 6-30,1-1-53,-1 2-59,-4 3-105,-1 1-322,-3-1-46</inkml:trace>
  <inkml:trace contextRef="#ctx0" brushRef="#br0" timeOffset="204906.82">24004 15866 1520,'-7'4'34,"1"0"25,-1-4 31,0 3 32,7-3 28,-8 2 18,8-2 11,0 0-18,0 0-9,0 0-6,0 0-2,34-5 2,-11 5 2,11-4-1,13 2-4,13 0-2,7-2-9,24 3-7,6-5-12,1 4-9,6 2-7,-3 0-13,0 0-6,0 8-9,-8-7-6,-25 5-9,-9 0-3,-13-3-17,-3-1-28,-10-2-34,-1 5-34,-2-2-31,-9-3-28,-2 0-43,-6 0-52,-3 1-53,-5-1-80,1 0-173,-6 0-26,0 0 62,0 0-127,0 0-112</inkml:trace>
  <inkml:trace contextRef="#ctx0" brushRef="#br0" timeOffset="213779.59">23912 16263 1853,'-2'-8'49,"-2"5"9,0-4 20,1 4 13,3 3 7,-5-10 15,4 6 9,-2 1-3,1-5 2,2 8 3,-5-6 3,5 6 7,-1-7 3,1 7-2,-2-6-3,2 6-12,-2-7-13,0 7-1,2 0-8,0 0-8,-4-9-11,4 9-9,-8 0-9,8 0-7,-16 0-3,6 5-7,-1-1-7,-3 5-1,0 2-5,0-2-1,0 3-5,-2 8-1,4-6-2,-1 7-1,2 7-2,3-8-1,0 6-1,5 0-2,5-2 1,-1 3-1,7-4 0,0 2 0,5-5-3,2 1 0,-1 1 2,4-9-2,0 0 1,4 0 4,-1-6-6,-2 0 1,0-6-4,0-1-1,0-1-2,-2-6 2,0 0-1,-3-6-1,-1-6-2,1 0 2,-4 2-2,-4-4-4,-2-4 0,1 2 1,-5 3-4,-2-6 7,-3 4-10,-3 0 4,0 2-1,-6 1-3,2 4 2,-2-2 1,-2 3-5,-1 4-9,3 3-16,-4 3-16,2 1-22,1 3-13,0 2-10,0 3-28,3 2-24,-1-1-39,2 8-49,5-2-37,0 1-51,4 0-143,4 4-55,0 0 40,6 2-107,2 0-89</inkml:trace>
  <inkml:trace contextRef="#ctx0" brushRef="#br0" timeOffset="213998.62">24280 16549 1839,'0'-9'131,"0"-4"19,0 6 14,0-7 27,-2 2-13,2 4 17,-3-6-6,3 7-8,0-5-17,0 4-19,-1 1-16,1 0-15,-2 0-11,2 2-17,0 5-33,0-8-39,0 8-39,0-7-41,0 7-33,0 0-38,0 0-58,0 0-55,0 0-81,0 0-147,0 0-33,0 0-147,0 0-154</inkml:trace>
  <inkml:trace contextRef="#ctx0" brushRef="#br0" timeOffset="214253.04">24375 16404 1873,'5'-4'35,"-3"0"29,0-2 42,0 1 35,-2-1 18,0 6 17,5-9-4,-5 5-5,0 4-7,2-8-21,-2 8-17,2-4-12,-2 4-14,0 0-4,0 0-17,0 0-2,0 0-10,0 23 7,-2-10-7,0 1-9,2 1-8,-2 4-1,-1-2-4,1 2-1,-2 1-7,2 0-22,-3-1-34,3-3-28,0 4-35,0-6-41,0 1-46,0 0-54,2-4-39,-2 1-71,2-4-133,4-1-25,0 0-176,2 0-165</inkml:trace>
  <inkml:trace contextRef="#ctx0" brushRef="#br0" timeOffset="214637.51">24545 16486 1857,'1'-12'5,"-1"3"38,3-3 30,-3 3 30,0-2 23,-3 2 13,6-4-3,-1 6-3,2-5-10,1 3-3,2 1-16,1-1 0,2-1-11,2 4-8,2 4-11,-1-3-6,-1 3-8,0 2-5,0 0-16,0 2-5,-3 3-1,1 3 0,-4-1 0,1 5 5,-3 0 14,-2 1 1,-2 1 7,-4 3-1,-2-3 4,-5 6-4,0-3-4,-3 0 4,-2 0-7,0 2-6,0-5-6,0 5-1,2-10-4,4 4-8,-1-1 3,1-2-8,1 1-2,4-4-6,-1 1 2,2-2 2,4 1-1,2 0-1,4-4-1,0 1 2,4 0-5,4 0-1,-2-3 1,1-1-22,2 4-28,3-4-44,1 0-31,-1-5-44,1-2-51,-2 6-51,0-11-63,1 3-128,0-3-109,-4 4 60,-1-6-159,0-1-153</inkml:trace>
  <inkml:trace contextRef="#ctx0" brushRef="#br0" timeOffset="-214640.98">24913 16438 1843,'4'-4'45,"1"1"27,0-2 24,1 3 23,-1-1 17,0-2 4,1 3 3,3-1-5,-9 3 7,21 3 7,-8-1 2,-3 3-1,4 5-3,-2-3-5,-2 3-9,4 3-3,-4 5-8,2-3-12,-5 2-10,-3 1-5,-1 2-11,0-1-5,-6-4-14,2 5-30,-3 0-40,-2-5-49,-1 5-47,-3-5-51,-3-1-60,0 3-66,1-9-69,1-1-140,-4 2-77,2-4 70,1-2-172,-1-2-160</inkml:trace>
  <inkml:trace contextRef="#ctx0" brushRef="#br0" timeOffset="-214486.3">24887 16451 1989,'10'-13'72,"-2"1"10,4 2 15,4-1 11,5 2 6,2-2-9,5 3-11,1 1-9,1-2-24,2 4-61,-5-3-72,3 3-94,-5-1-130,-1 0-179,-6 2-137,-2 1-110</inkml:trace>
  <inkml:trace contextRef="#ctx0" brushRef="#br0" timeOffset="-211531.62">25242 16506 1649,'4'-5'26,"2"3"13,-4-2 14,3 3 14,-5 1 16,6-7 17,-2 6 6,-4 1-2,5-7-9,-5 7-6,0 0-2,4-5-4,-4 5-4,4-2-7,-4 2-7,0 0-4,0 0-5,0 0-5,0 0 7,0 0 7,0 0-2,0 14 4,-3-5 6,2 2-2,-1-3 2,-2 7-5,1-2 5,-1 7-6,0-7-2,-3 5-6,1 1-4,2-1-6,-1 0-4,4-1-1,-5 4 0,3-6-40,-1 3-35,1-4-26,1 1-32,-2-1-36,2-2-33,0-1-41,2 0-40,0-5-80,4 1-106,-2-1-68,2-4-144,-1 4-135</inkml:trace>
  <inkml:trace contextRef="#ctx0" brushRef="#br0" timeOffset="-211273.94">25307 16605 1724,'2'-10'4,"3"5"32,-3-1 25,1-1 22,-2 5 18,2-4 7,1 5-1,-4 1-10,2-10-12,-2 10-6,0 0 14,0 0 6,0 0 2,12 13-5,-8-1 7,1-5-8,-3 5-1,2-1-8,-1 0-7,1 9-12,-4-6 0,2 1-12,0-1 1,0 5-27,-2-6-26,0 1-38,2 1-35,-4-1-45,2-7-48,0 6-50,0-6-66,0 0-124,-2-1-79,0 1-147,-2-5-126</inkml:trace>
  <inkml:trace contextRef="#ctx0" brushRef="#br0" timeOffset="-211093.93">25143 16396 1737,'2'-13'44,"2"0"18,2-1 20,4 6 17,-1-3 10,4 3 0,2 1-9,5 0-8,7 0-8,3 6-13,5-4-19,-2 3-79,10 4-109,-7-2-169,0 0-173,-2 5-99,-3-5-77</inkml:trace>
  <inkml:trace contextRef="#ctx0" brushRef="#br0" timeOffset="-205859.15">15880 16844 1672,'-8'-7'28,"5"2"13,-1 0 11,0 1 17,-1-2 15,-1 0 17,4 4 10,-4-5-3,5 3-6,1 4-3,-6-5-10,2 1-3,4 4-3,-4-4-7,4 4-1,0 0-5,-5-4-5,5 4 0,-3-4 8,3 4 11,0 0-9,0 0 7,0 0 3,18 16 0,-5-11-4,6 1-2,8-1-5,5 3-5,9-2-8,3 1-2,6 0-7,3 0-6,3 1-1,-1-3-8,0 3-1,-2-3-4,-9-1-4,-2 2 8,-1 0-8,-8-5 1,0 3-6,-6-2 0,-1 3-6,-6-5 0,0 7-4,-1-5-1,-7-2-4,-1 5 4,-4 1-3,-3-4 3,-6 5-3,-5 1-3,-6 3 1,-1 4 0,-7-1 0,-7 5-2,-8 3-1,-5 4 2,-3-3 0,-17 9 0,2-4 3,-3 1-6,9-8 3,11-1-1,2 0-3,5-6 0,6 1 0,4-1-10,2-7-27,3 4-30,6-3-30,-2-1-27,6-1-18,4-4-34,-1 3-40,7-3-42,0-2-47,0 0-96,13 5-115,-3-5 59,4 0-161,-2-5-114</inkml:trace>
  <inkml:trace contextRef="#ctx0" brushRef="#br0" timeOffset="-205540.67">16755 17291 1752,'10'0'66,"-4"0"16,-6 0 19,8-1 19,-8 1 12,6-6 9,-6 6 1,0 0 2,4-4-23,-4 4-8,0 0-14,0 0-5,-26 10 2,11-7 11,-8 8-2,0 4 5,-7-1 3,-4 0-2,-7 6-3,-3 2-6,-17 6-3,-1 3-6,1-7-7,8 2-8,6-9-8,1 1-7,1 2-6,9-7-5,2 2-4,4-4-2,7-1-13,0-5-28,6 4-29,1-4-35,2 3-36,6-6-29,4-2-35,4 0-32,0 0-43,0 0-42,18-10-64,-4 5-138,4-4-27,6 1 67,-1-3-163,9 4-100</inkml:trace>
  <inkml:trace contextRef="#ctx0" brushRef="#br0" timeOffset="-204474.68">18050 17051 1573,'1'-6'-54,"2"5"16,-3 1 7,2-8 16,0 5 19,-2 3 10,0 0 14,2-10 8,-2 10 16,2-7 0,-2 7 8,3 0 8,-3 0 6,2-7 0,-2 7 4,0 0 1,0-7 4,0 7-1,3-4 3,-3 4-2,0 0 2,0 0-4,0-8 0,0 8-2,0-5-2,0 5 3,4-4-2,-4 4-6,2-6 4,-2-1-6,0 7 2,0-7-1,0 7-9,2-7-2,-2 1-2,0 6 2,0-7 5,2 5-2,-2 2-1,1-6 4,-1 6 1,0-7 1,0 7 2,3-6-1,-3 6 2,0-8 0,0 8-6,0 0 1,0-5 0,0 5-6,0 0-2,0 0-3,0-7-7,0 7-4,0 0-1,0 0-3,0 0-3,0 0-3,0 0-5,0 0-3,0 0-4,0 0 1,0 0 4,-13 12 5,7-2 3,-1 1 0,0 2 7,2 2-1,-5 5 9,1 1 4,-2 0 1,1 1 0,-1 3-6,1 2-1,-1-2-3,-3 7 2,5-5-2,-4 4-6,2-2-3,3-3-5,2 0 0,-1 0 0,3 2-5,4-8 0,0 2-2,2 4-1,4-4 11,3 0 3,2 0-4,4-5 2,0 3-7,6-7 1,-2 2-2,8 0-11,-3-3-1,5-2 6,-4-5-5,5 1-3,-4-4 5,1 1-3,-2-3-4,-4-3 2,5-1-4,-7-1 1,0-1 0,0-3-3,-5-5 2,0 2 3,-7-1-14,-2 0-15,-1-2 2,-6 3 0,-2 0-6,-4 1 0,-8-2-2,0 5-4,-1 1 2,-7 2-5,0-4-9,-6 5-10,0 3-15,1 2-12,-3-1-19,2 4-23,2 3-23,1-5-21,3 3-26,1 2-29,2 1-32,2-2-37,7 1-39,3-1-37,0-4-109,7 3-71,0-2 43,2-3-251,0 0-239</inkml:trace>
  <inkml:trace contextRef="#ctx0" brushRef="#br0" timeOffset="-204035.17">18685 17297 1990,'3'-7'43,"1"1"28,-3-2 18,-1-1 30,3 5 21,-1-1 38,1-4 6,-3 9 8,2-8-5,-2 3-11,0 5-13,4-6-16,-4 6-15,0 0-16,0 0 9,0 0 7,0 0-4,0 0-6,-4 28-3,-1-19 0,-1 8-10,2-2-2,-3 0-10,-1 7-8,-2-4-9,3 2-4,1 0-9,-3 1-4,0-1-6,0 0-10,4-6 12,-1-2-7,-1 0-3,1 0-6,0-2-5,3-1-3,-1-2-4,1 1 0,0-1-4,3 0-1,2-2 1,2-2-2,3 2-5,5-3-1,1 2-2,5-3 2,4-1-7,3 0 2,7 0-4,4 0 3,0 0-3,9-1-1,-3-3-2,1 4-9,-7 0-18,-1-2-27,-1 2-28,-2 0-32,-3 0-31,-3 0-31,-4 0-29,-2 0-28,-6 0-41,2 0-51,-5 2-34,-5-4-70,-2 2-110,-4 0-21,0 0-342,0 0-377</inkml:trace>
  <inkml:trace contextRef="#ctx0" brushRef="#br0" timeOffset="-203793.54">19115 17463 2609,'-4'-6'82,"0"1"30,4 5 35,-4-3 24,4 3 29,-4-7 16,4 7-3,0 0-13,0 0-15,-7 0-20,7 0 6,0 0-5,0 15-5,2-3 17,-2 2-10,0 8-17,0-1-9,0 7-38,0 5-10,-2-4-6,0 10-7,0-3-11,-1 5-36,-1-6-52,-4 6-64,2-1-75,-3-1-51,-5 4-89,-2-6-110,0 4-211,-6-7-20,3-6 84,3 0-442,0-10-473</inkml:trace>
  <inkml:trace contextRef="#ctx0" brushRef="#br0" timeOffset="-202632.8">14590 17004 2667,'-3'-8'-46,"3"-3"36,-1 3 24,1 1 30,-2-2 19,0 2 16,2 1 12,-2 1 12,2-3-1,0 8-10,-3-9-4,3 5 3,0 4-7,-2-4-7,2 4-12,0-6-5,0 6-5,0 0 4,0 0 1,2 23 2,3-7-2,-3 3-4,0 1-1,2 6 1,0 0 1,-1-2 0,3 1-3,-4 2-6,1-5 1,2 5-5,-3-8-7,2-2 0,-2 3-5,1-7-2,-3 0-3,2-4 2,-1 3 5,2-2 15,0 0 15,-3-7 2,0 3-4,0-6-10,0 0-2,0 0-8,0 0 0,0-21-10,-3 8-2,3-8-2,3 0-7,-3-7 1,0 0-6,0-6-3,0 2 0,0 1-1,0-3-3,2 7-1,0-1-1,-2 3 2,0 4-4,-2 4 1,4-3 1,-2 5 0,0 2-3,0 0 0,1 1-2,2 4-2,1 1 2,4 1 2,5 5 1,2 1 0,2 4 1,6 6 2,4 5 0,3 3 3,2 3 6,5 8 3,0-1 1,-3 5 6,17 9 5,-5 0 2,3-6-2,-11-2 4,-4-3-2,-1-2 2,0-3 0,-2-3 10,-4-2 3,-3-2-4,-4-4-3,-2 5 3,0-11 3,-6 2-2,1-3 18,0-1 8,-5 1-15,1-3 20,-1-5-14,-8 0-9,7-7-3,-2-1-10,0-5 2,-2 0-7,-1-9-8,0-4-5,-4-8-2,-3-2-4,0-5-21,-3-8-19,0-4-17,-3 4-19,1 1-18,-3 0-18,2 2-11,1 9-24,0 2-28,0 2-26,4 12-24,-2-6-41,0 10-45,-1 0-36,-2 8-33,1-3-68,-3 4-127,-1 1-28,-2 4 68,0 0-255,-2 2-263</inkml:trace>
  <inkml:trace contextRef="#ctx0" brushRef="#br0" timeOffset="-202250.73">13697 16785 2169,'-8'-13'8,"6"3"34,-4 2 30,4 2 19,0-1 24,-1 2 21,0-2 8,1 6-17,2 1-3,-2-9-16,2 9-11,-4-5-6,4 5-17,0 0-13,0 0-2,0 0 24,4 34 3,2-8-1,0 9-1,0 8 1,1 3-1,2 7-4,-3 3-5,1 21-3,0-14-5,-2-2-7,-1 15 1,0-13-9,-4-8-2,0 0-6,0-9-28,0-3-40,0-2-41,0-7-38,2-6-38,-2 0-34,0-8-34,5-1-54,-5-10-76,3-2-128,0-6-49,-3-1 64,0 0-177,11-17-126</inkml:trace>
  <inkml:trace contextRef="#ctx0" brushRef="#br0" timeOffset="-200307.43">13592 16571 1736,'0'-9'-19,"-2"-4"20,2 9 14,0-1 15,0 0 24,0 5 9,-2-8 4,2 1-4,0 7 1,0-6-5,0 6-1,0-8 6,0 8 11,8-5 7,-1 3 0,2 2-2,1-5-2,5 1-3,1 0 1,4-3 0,1 7-5,6-7-2,6 4-4,3-1-4,4-2 5,-1-2 2,9 2-4,5-1 0,-1 0-8,5-3-1,3 3-5,22-7-4,1 4 0,-1 3 5,3-6 1,-2 4-1,-2-4-10,-1 2 2,0 1 0,4 5-8,-9-2-1,-14 0-2,1 6-5,0-6-6,5 2 4,-1 3-8,0 2 2,-1-6-6,3 6 3,21-1-2,-13 1-2,-10-5 2,-1 4-4,0 1 1,1-4-2,-2 0-3,1 1 2,2 0 0,-4-2-2,3 3 5,-5-3-5,5 3 0,-5-5-4,2 7 5,-5-5-1,-1 2 0,-11 1 1,-1-1-5,-1 3 1,-7-4 2,-2 4-3,-3-2 0,-2 1-4,-6 1 4,-2 0-2,2-5 1,-7 5-1,-1-1 3,-2 1-1,0 0-1,-1 0 3,-2-2 1,-1 2 2,1 0-2,-3 0-5,3 0 4,-11 0 0,13 0-4,-13 0-1,11 0 2,-4 2 0,-7-2 2,11 6-2,-4-6 2,-2 7-1,2-4 3,-1 2-3,1 0-1,-1 2 0,3 0 3,-1 3 0,0 1 6,3 2 4,-1 1 6,2 1 1,0 4 6,1-2 3,2 2 1,-2 2-2,-1-3-2,-2 4 1,4-1 3,0-1 6,-1 2-6,0-1 2,-3-1 0,3 2-1,-3-2 0,1 1 0,0 1-2,-1-4 2,1 2-3,-3-3-3,-1-4 0,0 4-3,1-3-2,0-3-4,-2 0 3,-2 1-2,0-5-1,1 0 5,0 1 1,-4-1 3,4-3 3,-3 1 5,0-1 3,-1 3 2,2-5-2,1 4 2,-4-6-5,2 6-2,0-5 1,-2-1-6,2 6-3,-2-6-3,0 0 0,5 2 0,-5-2-3,0 0-4,0 0-3,0 0-1,0 0-2,0 0 1,12-2-3,-12 2-2,0 0 1,7-6-1,-7 6-2,4-1 1,-4 1-1,0 0-2,0 0 0,4-6-2,-4 6-1,0 0-2,0 0 0,0 0 2,0 0-1,13 0 3,-13 0-1,10 6-2,-3-6 5,2 4-3,1 1 4,-2 0-4,6 2 2,-2 1 0,1-3-1,4-1 1,-2 5 0,1-1-1,6 0 3,1 1-2,2 1 2,0-3 3,3 1-5,0-2 3,1 1-2,1 1 0,2-3-2,6 0 1,0-2 1,-4 4 1,4-4-1,0 1 2,-3-2-4,3 1 3,1-1-3,-5 0 0,0 2 1,1-4 2,3 2-1,-3 0-2,1 1 1,0-3 2,4 0-2,-3 2 0,5 2-1,-2-2 0,-1-2 1,-4 0-1,7 0 2,1 2-1,-1 2 0,0-4-2,1 5 2,0-3 2,3-2-2,-2 7 0,-1-7 0,1 3 1,-2 1-1,1-3 1,-4 4-3,-4-3 3,-2 0 0,1 1-1,-1-1 0,-1 4 0,-3-6 2,1 5-2,0-3 1,-5-2-2,4 2 1,-1 2 2,1-4-1,-5 0-1,1 2 2,-1-2 0,-2 0-2,0 0 0,-1-2 1,-2 2 0,-2 0 0,-3 0 1,2 0-2,-6 0 3,2 0-1,0 0 0,-2 0-1,-10 0 2,17 0 1,-9 0-1,-8 0-1,16 0 1,-16 0 0,10 0-2,-10 0 0,10 0 1,-10 0-2,7 8 0,-5-7 7,-2 5-1,2 6-1,-4-5 3,0 7 2,0-1-1,-3 2-1,2 1 2,0 2 1,-4 10-3,6-6 1,-5 6 2,3 3 5,0-1-4,0 9-2,-2-3 2,5 3-1,-2-2 4,0 4-7,0 0-1,2-5 1,-3 5 1,3-9-1,3-3-1,-3 0 0,-3 2 0,6-4 0,-3-5-1,0-2 0,0 1-4,0-7 6,0 1-5,0-2-1,2 0-2,-2-5-9,-2-1-9,-1-2-3,2 2 0,-1-5 0,-2 3-2,4-5-1,-9 3 0,9-3 2,-8 0 0,2 0 2,6 0 0,-13 0 1,13 0 2,-17 0 0,7 0 1,-2 0 3,-2 5 0,1-5 2,-2 0 0,-6 0 1,-1 0 1,0 0 2,-4 0 0,-5 0 2,-5 0 0,-7 0 1,-7 0 0,-10 0-1,-3 0-1,-28-5 0,-3 2 2,-3-2-1,-6-2-1,-2 2 0,-7 1 6,-3-1 0,-5-1 0,-5-2-3,-6 6 0,-5-3-1,1 1-1,-1 4 2,3 4 0,-5-4 0,-3 1 1,-6 3 0,1 0 0,-4 2 1,-3 0-2,-1 1 1,-3-2 3,3 4-1,-1-4-2,5-2 2,1 2 0,5-3-1,0 2-2,-2-3 3,0-1-2,2 2 1,6-2-1,5 4 2,8-4-2,4 0 3,11 0 1,4 0-3,6-4 0,9 4-1,19-2 4,11 2-3,10 0-1,5 0-1,3-1 1,11-3 0,0 4-11,7-2-20,2 2-24,2 0-21,1 0-19,4 0-16,3 0 10,5 2 9,8-2-15,-9 0-15,9 0-24,0 0-35,0 0-48,0 0-62,26-7-82,-16 4-182,3-2 29,0-4 69,1 2-209,1-4-163</inkml:trace>
  <inkml:trace contextRef="#ctx0" brushRef="#br0" timeOffset="-198566.96">2223 14958 905,'0'-10'202,"2"7"-61,-2 3-30,0-4-9,0 4-9,2-5 6,-2 5-10,0 0-8,0 0-8,2-6-4,-2 6-3,0 0-4,2-5-2,-2 5 1,0 0 2,0 0 0,0 0 1,2-5 0,-2 5 0,0 0-1,0 0-1,0 0-3,0 0-5,0 0-3,0 0-6,0 0-3,0 0-4,0 0 1,0 0-7,0 0-8,-21 18 0,8-4-1,-2 3-1,-3 7-2,-10 9 0,-1 2 0,-8 13-2,-1 2-3,-2 4 3,2-6-4,0 2 0,4-11-2,7-3 0,-2-3 1,2-1-3,6-8 2,-3 0-2,5-3-2,4-4 1,0-2 6,3-4-2,-2 0 1,-1-6-5,6 0 3,-1-5-3,1-2-2,0-3 0,1-1 0,0-2-3,1-3-2,1-2 5,-2 0-4,3-3 1,-1 1-4,1 2-1,3-7 0,-2 5 0,2-2-1,0 2-1,2 0 1,0 1 2,-2 3-2,2-2 2,2 1-2,-2 0 1,0 3-2,2 0 2,0 0-3,2 1 2,-2-4 2,3 4-2,1 1-1,3 1 0,-3-2 0,5 1 2,-1 2-4,3 2 3,-2-3-1,1 6 2,3 0-2,4 6 3,2 2-1,1 5 3,2 1 0,3 0 3,3 8 0,4 1 2,3 2 4,-1 1 2,0-1-3,0 2 3,-4-1 1,3-1-3,-7-4-4,-1 0 5,-3-4-2,0 3 0,-6-6-5,1 0-8,-1-1-24,-4 0-23,-1-1-29,0-2-27,-3-3-33,1 1-31,-1 1-40,-1-7-98,-3 3-158,3-5-206,-9 0-167</inkml:trace>
  <inkml:trace contextRef="#ctx0" brushRef="#br0" timeOffset="-198362.13">2544 15262 1917,'0'0'29,"4"-5"9,-4 3-2,0 2 6,7-8 3,-5 2-3,2 3-2,1-2-6,3-2-6,1 4 0,-1-4-3,1 4-7,4-3-22,-3 4-31,2-2-34,1 4-35,-2-1-53,-1 2-91,-10-1-332,12 4-81</inkml:trace>
  <inkml:trace contextRef="#ctx0" brushRef="#br0" timeOffset="-198197.9">2519 15543 1584,'-5'9'29,"1"-2"25,2 1 22,0-4 18,2 0 15,0-4 4,0 0-5,0 7-15,0-7-7,0 0-10,20-8-7,-8 5-4,3-5-10,2 3-33,0-3-51,4-1-59,1 1-59,3-4-76,-4 1-158,2 0-220,-1-2-99</inkml:trace>
  <inkml:trace contextRef="#ctx0" brushRef="#br0" timeOffset="-197283.12">3496 14751 1626,'-8'-9'-17,"4"0"19,0 3 30,0 1 30,0 1 13,2-3 14,-2 3 14,2 1 9,-3-2 5,3-1-4,2 6-3,-6-6-2,6 6-9,-2-4-9,2 4-8,-5-4-5,5 4-8,0 0-7,-4-5-4,4 5-3,0 0-9,0 0-1,-4-4-2,4 4-1,0 0-3,0 0 4,0 0-4,0 0-4,-2-6 3,2 6 2,0 0-9,0 0-5,0 0 3,0 0-3,0 0 2,0-5 0,0 5 0,0 0 3,0 0 1,0 0-1,0 0 0,0 0 12,-2-6-4,2 6 0,0 0-1,0 0 0,0 0-9,-3-3-1,3 3-3,0 0 2,-2-8-7,2 8 0,-2-4-2,2 4 0,0 0-4,0-5 3,0 5-6,0 0-4,0 0 0,0 0-2,0 0-6,0 0-3,0 0-6,0 0 3,0 0 2,2 20 2,0-3 3,1-1-3,1 5 1,0 1 0,-2 3-2,3 0-2,1 0 8,-2 1-2,0 1 4,1-1-2,-3-8-1,2 1-2,-2-1 6,0-2-2,2-1 2,-4-4 3,0 0-3,2 0 11,0-4-1,-2-3-9,0-4 1,0 0-1,0 0-1,0 0 0,0 0 1,-10-22-3,6 6-2,2-3 1,-2-7-2,-3 0-4,3-3 0,-2-5-6,-1-6 0,1 3 2,-1 0-5,3 1 5,-2 7-3,0 3 5,2 1 3,4 8-1,-4-2-9,0 3 2,2 3-6,4 4-3,2 4 11,0 2-5,-4 3 6,18 12 2,-5-3-8,4 6 8,6 7 5,1 0-1,1 2 0,7 5 1,0-2-3,-1 4 3,-3-9 1,-5 2-1,0-4 6,-4-2-5,-2-3-1,-2-2 8,0-4-5,-4 3 12,1-3 19,-4-1 21,2-3 2,-2-5-6,-2 0-7,-6 0-2,11-7-5,-9 1-5,0-7-1,0 2-5,-4-6-2,0 0-3,-3-4-11,-1-4-19,-2-2-16,0 3-21,-2 0-23,2-2-31,-2 5-37,2 0-42,-1 2-57,2 6-60,1 0-77,2 2-143,0 2-13,4 2-183,0-1-207</inkml:trace>
  <inkml:trace contextRef="#ctx0" brushRef="#br0" timeOffset="-197106.63">3912 14525 1905,'9'0'29,"-9"0"30,10-5 20,-5 1 11,-1-3 11,0 2-3,3-4-8,1-1-10,2 1-9,4-3-6,2 2-6,1-1-8,2 4-4,2-4-18,-1 3-43,-4-1-51,4 2-56,-1 2-51,-5 0-61,4-3-149,-4 1-253,-5 0-132</inkml:trace>
  <inkml:trace contextRef="#ctx0" brushRef="#br0" timeOffset="-196870.8">4260 14050 1823,'0'-12'46,"0"4"19,2-1 4,0 1 8,-2 2 5,0 6-9,0-6-6,0 6 3,0 0 11,0 0 9,13 25 5,-3-5 3,0 2-8,3 8-5,0 5-3,4 5-10,-2 1-4,1 3-12,2 0-2,-3 2-6,2-1-12,0-1-42,-7-5-52,-1 7-58,4-3-73,-5-7-55,-2-7-124,-4 3-121,-2-7-143,-2 2-129</inkml:trace>
  <inkml:trace contextRef="#ctx0" brushRef="#br0" timeOffset="-196543.26">3835 15279 1749,'-14'9'11,"4"-3"10,0-1 16,2-1 16,2-2 16,2 0 14,4-2 4,-8 4 1,8-4-4,-4 1-2,4-1 4,0 0 9,0 0 5,20-5-1,-2 1 4,5-8 0,9 0 4,9-6-3,25-7-1,5-2 6,5-1-4,5-1-6,-3 1-4,8-3-8,-1 0-8,-2 5-3,-3-1-13,-7 4-5,-18 2-6,-11 8-6,-8-1-31,-6 6-34,-1-2-42,-6 2-46,-6 3-58,0 0-65,-7 2-68,-5 1-171,0 2-63,-5 0 54,0 0-131,0 0-107</inkml:trace>
  <inkml:trace contextRef="#ctx0" brushRef="#br0" timeOffset="-195883.2">4613 15708 1730,'-10'-8'74,"5"6"16,-1-1 20,0-1 27,-2 2 13,3 0 13,-3-4-10,2 3 9,-1-1-14,0 4-10,0-5-15,2 2-12,-1 0-8,-1 1-7,3-2-10,4 4 1,-11-3-14,4-1-5,4 1-7,-4-3-6,3-1-3,2-1-12,0 1-2,0-4-2,2 1-9,2-4 1,-2 1-7,6 0-3,0 0 3,5-2-7,0 3-2,0 2-4,1-1 1,-1 1-6,4 5-5,-1-2 8,-2 7 0,2 0-2,2 7 0,-3 1-1,3 4-2,-2 6-2,-4 5 4,2 5-2,-4 3 4,-2 4 1,-2 2-3,-6-6 3,0 7 2,-4-4-1,-5 2-1,-4-1 1,1-2 1,-6 0 1,1-5-1,-2-1 2,2-4-1,-2-3-2,2 0-1,0-7 4,2-2 0,2-4 1,1-2 4,2 0-1,2-10-5,4 3-5,0-3 4,1-3-4,5 0 1,0-3-5,5 2 5,3-4 0,4 1 7,6-4 15,5 5 3,2 1 2,10-3-3,-2 5 1,5 0-5,2 6-1,3 2-2,-1 0-3,-2 0-7,5 2-56,-3 4-69,0-4-88,3 3-103,-1-2-186,1 3-116,-7-5 74,3 5-300,3-3-319</inkml:trace>
  <inkml:trace contextRef="#ctx0" brushRef="#br0" timeOffset="-193891.86">3496 16665 2254,'-5'8'-22,"2"-7"13,3-1 2,-2 6 12,2-6 16,-2 6 18,2-6 8,0 0 1,-4 1-1,4-1-7,0 0-4,0 0 0,11 6-3,-11-6-6,13 0-3,-7 0-1,4 0-2,3 2-15,0-4-35,2 2-40,4 2-49,2-2-49,-2-2-93,2 2-143,0 0-149,-1 0-55</inkml:trace>
  <inkml:trace contextRef="#ctx0" brushRef="#br0" timeOffset="-193702.79">3751 16956 1650,'-8'12'73,"-3"-5"16,4-1 12,2 1 22,0-5 16,2 4 5,-2-4-6,5-2-8,-2 4-14,2-4-8,0 0-15,0 0-8,27-6-15,-12 6-32,2-6-37,2 4-48,1-3-48,2-1-51,4 2-49,-2-1-109,3-2-150,-3 0-178,1-1-129</inkml:trace>
  <inkml:trace contextRef="#ctx0" brushRef="#br0" timeOffset="-193045.03">4304 16198 1672,'-2'-7'0,"0"3"21,-2-1 18,0 0 20,2-1 18,-3 1 10,3 1 7,2 4 5,-7-6-5,5 0-4,2 6-1,-2-5-4,2 5-5,-5-6-3,5 6-5,-1-3-10,1 3-4,0 0-7,0 0-5,-4-7-8,4 7-3,0 0-1,0 0 5,0 0 6,5 19 5,0-9 2,-3 3 1,1 7 12,5 0-1,1 6 6,-1 3-7,-3 5 6,5 1-7,-4 0-3,5-1-4,-2 0-8,3 0 2,-2 0-9,6-3 0,-4 1-5,3-6-3,0 2 1,0-7-1,1-4-3,4 0-2,-2-2-4,4-2 1,-1-7-3,3 1-4,-6 0 0,2-5-3,1-2 3,-5-2-3,2-5-1,-2 4-1,-3-5 0,0 1-3,-5-3-2,-1-3-3,-3 1-1,-2 4-5,-4-6 0,-2 0-2,-1 7 2,-5-6-6,-3 6 0,-2-1 0,1 1-3,-6 3-6,1 3 8,3 1-14,-4 0-17,6 0-15,-6 1-17,4 3-27,1 1-31,1-3-35,4 6-41,4-6-35,2 3-39,2-2-108,2-3-99,0 0 35,19 0-115,-19 0-69</inkml:trace>
  <inkml:trace contextRef="#ctx0" brushRef="#br0" timeOffset="-192523.23">4889 16377 1741,'-5'-11'77,"0"3"24,2-2 21,-1 3 20,0-3 12,0 6 6,-1-1-2,2-2-3,-1 7-12,1-8-18,3 8-15,-3-7-12,3 7-13,0 0-3,0 0-1,0 0-4,2 20 1,-1-13-3,2 3-4,1 3-5,2 3 1,0-3-6,0 4-4,-1-2-2,5 0-4,-4 3-2,5-3-1,-1-2-4,3 1-4,3-1-1,4-4-3,-3-1-4,1-2-3,2-1-2,2 1-4,-4-4 2,1-2-10,0 0-16,0-2-12,1-4-8,-4 1-3,-1-1-7,0-2 5,-2-1-9,-3 4 7,1-10 3,-2 8 2,-4-6 3,0 5-1,-3-5 0,0 1 5,-2 2 10,0 3 1,0-2 9,-2-1 8,0 5 3,2-3 6,-2 1-3,2 3-2,0 4-3,-4-8 1,4 8-2,0 0 4,0 0 2,-11 12-1,9 1 0,0-4 1,2 4 2,0 6 0,0-3-4,2 5 0,1-3 0,3 6 1,-2-3 1,4 0-7,-2 2-26,5-7-38,0 3-42,-3-3-43,0-5-60,3 3-73,2-5-50,2-1-119,-3-3-96,6 2 43,-4-6-211,3 3-196</inkml:trace>
  <inkml:trace contextRef="#ctx0" brushRef="#br0" timeOffset="-192314.79">5600 16411 2158,'-6'-6'111,"0"1"13,-1 1 13,5-2 21,0 3-13,2 3-7,-2-10-13,2 3-18,6 3-11,1-1-5,3 0-12,3-3-7,4 3-16,1-3-37,6 2-40,-1-1-52,1 1-63,1-2-72,-2 0-64,1 1-157,-7 0-49,-1-3-202,2 0-175</inkml:trace>
  <inkml:trace contextRef="#ctx0" brushRef="#br0" timeOffset="-192094.16">5994 15998 2027,'-4'-14'67,"2"1"41,0 5 28,0 1 21,2-2 2,-2 4 8,2 0-9,0 5-18,0 0-16,0 0-6,0 0 2,0 0 2,18 13-6,-9 0-9,0 1-9,1 7-1,2 0-12,2-2-6,-4 6-3,3 5-10,1-2-22,2 1-37,-2 3-51,0-3-49,0 2-57,-4-1-67,1 5-68,-5-11-98,0 3-150,-1 0 26,-3 2-230,-2-3-228</inkml:trace>
  <inkml:trace contextRef="#ctx0" brushRef="#br0" timeOffset="-191787.92">5234 17066 2215,'-44'8'65,"9"-3"19,3 2 28,7-6 38,4 3 30,4-1-9,3 0-2,0-1-7,4-2-14,10 0-13,-6-8-9,6 8-11,18-14-8,4 3-9,10-4-3,13-5-7,20-9-7,11-5 7,13-1-6,2 0-7,6 2-5,5-2-8,2 1-7,2 0-5,-2 1-4,-3 8-10,-8-1-40,-8 6-57,-10 0-42,-18 6-46,-17 3-39,-9 3-44,-4 5-24,-4 3-38,-11-4-76,-2 4-115,-3 4-16,-5-3-255,-2-1-246</inkml:trace>
  <inkml:trace contextRef="#ctx0" brushRef="#br0" timeOffset="-191259.47">5897 17167 2084,'-34'19'6,"2"-5"32,4-2 23,5-1 29,-2-5 23,5-3 15,0 3 6,2 0-10,0-5-7,1 3-8,1-4-10,4 0-5,2 0-6,-2-4-16,2 3-1,2-5-6,2 0-11,-1 3-4,3-5-4,2 2-2,-1 1-8,2-3-3,2 1 6,2 0-6,1 0-8,-1 4 2,5-2-2,0-1-2,2 5 5,4-5-4,-2 6 0,0 0 2,4 2-1,-2 3 7,3 1-10,1-1 3,-4 5-2,-2-3 0,2 8-1,-2-1 2,1 3 1,-3 0 2,-3 3 2,-3-1-2,-1-2 7,-6 2 2,-1 8-2,-6-6-2,-1 2-4,-4 1 1,-2 0-3,0-6-3,0 3 0,-2-5-2,2 3 0,0-6 0,0-4 0,3 1-4,0-7 3,2 4 1,-2-2-2,4-5-4,2 0 0,-1-5-1,1 3-1,3-3-2,4-3 2,-1 1 2,0 0 3,6-1 8,0-3 11,6 3 9,1 1 9,8-7 7,2 6 4,5 1-1,0 0-1,1 1-6,3 0-5,0 1-5,1 2-4,3 2-2,-1-3-4,2 2-12,0 2-42,1 0-51,7 0-88,-1-5-71,-2 5-92,5-7-89,-3 5-157,2-3-46,-1-1 59,-4-2-364,1 3-396</inkml:trace>
  <inkml:trace contextRef="#ctx0" brushRef="#br0" timeOffset="-190906.97">6895 16341 2726,'-8'-6'61,"4"0"8,0 1 8,2 3 9,2-5 2,2 0-1,-2 1-9,6 2-8,2-4-10,-2 4-1,4-2-7,2 0-8,1 1-23,2 2-32,0-2-42,-2 3-51,6-2-53,-5 4-52,-1 0-56,2 0-155,-5 4-52,-1 0-170,-3 5-139</inkml:trace>
  <inkml:trace contextRef="#ctx0" brushRef="#br0" timeOffset="-190709.29">7040 16520 1895,'-4'9'86,"0"-3"26,0-1 22,2 4 13,-1-9 29,3 0 6,0 0-4,11 5-16,2-5-18,3-5-12,6-4-15,3 4-27,5-3-72,2-5-109,6 5-131,0-4-194,-3-3-103,6 5 52,-1 0-165,6-4-130</inkml:trace>
  <inkml:trace contextRef="#ctx0" brushRef="#br0" timeOffset="-189326.87">2670 16569 1693,'0'-7'30,"0"-1"16,-1-4 12,1 5 11,1-1 13,-1 1 14,0 1 10,0-2 1,0 3-6,4-1-11,-4 6-10,0 0-11,0 0-4,0 0-2,2 25-2,-2-8 4,0 15-5,0 4-1,-2 7-1,-2 8-5,-1 4-2,-3 18-1,-5-2-5,2-8-1,-3 7-3,-5-15-10,8-8 5,-6 1-2,0-6-1,0 0-7,0-14 2,2 5 2,3-12-1,-2-1-8,2 0 2,1-11 1,-1 3-7,4-11-1,-4-1-2,6-1 0,2-5-4,-1-5 0,4-6 1,-1 0-6,2-4-2,0-4-2,2-2 2,2-1-3,2-4 5,2 8 3,2-1 5,2 2 3,1 4-2,0 4 10,4 2-6,-1 5 7,2 2-4,2 2 4,4 4-4,3 7-2,5-2-1,8 4-4,11 3-45,2 0-54,5-4-89,3-1-124,19 6-282,-10-7 69,-10-3 70,1 3-199,-2-6-138</inkml:trace>
  <inkml:trace contextRef="#ctx0" brushRef="#br0" timeOffset="-181186.99">8082 15683 610,'0'0'53,"0"0"-23,10 0-9,-10 0 1,0 0 11,0 0-8,0 0 6,0 0-1,0 0 4,0 0 3,0 0-2,0 0 1,11 4 3,-11-4 5,0 0 5,0 0-1,0 0 0,0 0 5,0 0-1,0 0 0,0 0-1,0 0 2,0 0 1,0 0-4,0 0 4,0 0 1,0 0 4,0 0 3,0 0-1,0 0 10,0 0 3,0 0 3,0 0 3,0 0 5,0 0 2,0 0-2,0 0 1,0 0 0,0 0 1,0 0-6,0 0-4,0 0-7,0 0-5,0 0-7,0 0-7,-11 11-7,6-1-3,-4 4-3,0 7 0,-1 1-6,0 3 4,-2 5 7,2 3-7,2-2-1,0 1 3,3-4-6,1 5-7,2-7-8,2 5 0,2-4 5,4 2-3,0-6-7,5 3 4,1-3 2,3-6 2,6 0-4,1-2 3,3-7-9,-1-1 4,1-1-3,2-1-2,-5-5 1,1 0 1,-1 0 1,-4-5 1,1-1-2,-2 0 2,-4-3-7,-3 2 4,2-1-3,-8-6-4,-2 6 3,-4-3-6,-2 4 3,-4-1-6,0 3 1,-5-2 3,-1 7-7,-3-5-8,0 5-4,2 0-20,-2 5-15,-2-5-30,2 7-35,2-5-40,5 1-55,-1 1-42,2 0-100,5-2-128,4-2 30,0 0-96,0 0-51</inkml:trace>
  <inkml:trace contextRef="#ctx0" brushRef="#br0" timeOffset="-180695.69">8550 15866 1557,'3'-11'79,"-3"1"17,3 5 13,-1-2 12,-2-2 6,2 4 7,1-3-11,-2-1-12,7-1-12,0 2-8,0-3-6,5 1-8,-1 3-4,4-3-6,-2 7-4,1-5-8,1 2-8,0 3-8,-2-1 4,0 4-8,-4 0-1,0 2-5,0 3 5,-4-1-8,-2 6 4,-4-3-5,-3 6-2,-2-3 0,-3 7-4,-2-5-3,-2 5 4,1-3-4,-2-5-5,2 4-2,0-2 5,4 0-8,-2-1 2,2-2 1,-1-2-1,4 1-4,-1-1 2,2-2-2,1 1 3,2 1-2,5-1-2,0-2 2,5 2-4,4-3 5,0 3 3,3-2 3,0 2 2,0 1-2,0 0 5,0-2-3,-2 2 8,0-1 7,-2 1 4,-1 2 9,0-1 16,-2 3 14,-4 0 7,-4-3 2,0 1-2,-4 1-8,-2 3-6,-6 0-2,-2-3 1,-4 2-16,3-2-1,-7 5-7,0-2-4,-4-4-17,3-1-36,-2 2-37,0 1-41,3-6-46,-1-1-49,0-3-55,4 2-48,-5 1-82,6 0-124,-5-3-14,8 0-248,-4 2-250</inkml:trace>
  <inkml:trace contextRef="#ctx0" brushRef="#br0" timeOffset="-180389.64">8171 16535 2131,'-9'7'69,"3"0"14,0-2 5,2-3 6,0 4 10,0-4 6,4-2 0,-6 5-7,6-5-5,-3 6-8,3-6 13,0 0 8,0 0 6,27-4-5,-9 2 1,7-9-3,11-2-9,10-5 1,25-8-1,4-3-1,4 2-3,8-4-1,-1 0-3,3 2-10,-6-1-5,-2 4-7,-10 2-8,-18 9-4,-11 1-6,-8 1-15,-8 6-33,-1-1-49,-3 2-48,-6 3-45,-5 1-45,-4 0-52,-7 2-60,7 4-91,-7-1-139,0-3-20,-7 14 63,3-7-189,-6 3-165</inkml:trace>
  <inkml:trace contextRef="#ctx0" brushRef="#br0" timeOffset="-179543.05">8792 16791 1908,'-9'5'55,"1"1"20,-1-2 8,1-1 22,2 3 16,-1-4 12,-2 4 10,3-5 4,0 5-1,0-4-10,-1 3-11,0-2-2,1 1-7,0-3-6,2 6-6,-3-7-6,7 0 2,-10 5-1,6-5 3,4 0-4,-11 0-8,11 0-8,-12-3-8,7 1-1,-1-5-4,2-1-8,-2 1-6,1 0-3,-2-5-2,3 3 2,1-4-6,0 1-4,1 2 3,0-3 0,2 2 1,-3 1-2,3-2-9,3 3-3,1 1-6,2-1 0,0 1-3,5 3-4,-2 1 1,2 0-3,3 3 1,-1 1-2,-3 0-2,5 1-2,-2 5-1,-2 0-3,-1-1 1,0 3-1,2-1 4,-6-1-4,-2 3 3,-2 3-2,-2-4 5,0 1-3,-4 3 1,-1-5-3,-2 5 1,-5-4-1,2-1 0,2 1 0,-6-3 0,2 1 1,1-4-2,1-2 0,0 0 0,-2 0-4,4-8 2,0 3 0,-1-3-4,3-3 0,1 0-3,3 0 0,2 2 1,2-4-4,1 5 1,1-6 0,5 3-1,-1 2 1,2 3-1,4-1 0,-1 1 0,1 4 0,0-2 0,-1 8 2,4-4-1,-1 8 1,-2-1 1,1 1 3,0 7 1,-2 2 4,-3 4 9,-2-1 1,-4 4 6,-4 1 5,0 4-2,-6-1 1,-2 4 1,-3 2-4,-2 1-2,-4-7-3,-3 8 0,-4-4-3,3-4 0,-1 0 0,1-7-1,-2 0 0,5-6-1,-2-2 3,1 1-4,4-7-3,-4 1 1,7-4-2,-6-2-2,4-2 4,-1-2-7,2-5 1,2 1-4,1-5 1,2 1-1,2 3-1,-2-5 1,2 4-2,4 0 1,0 1 1,2-1 0,4-1 3,2 6 4,3-4 5,8-1 7,2 5 10,7-1 11,4-2 14,10 0-3,2-1 17,9-1-38,2-4-1,0 3 8,-1-2-5,-1 3-4,1-1-5,-4-2-1,-5 3-23,-1-4-41,5-1-66,-3 0-81,3 1-74,-9 0-105,-1-1-129,1 0-220,3 4 52,-3 1 84,2-3-444,3 4-499</inkml:trace>
  <inkml:trace contextRef="#ctx0" brushRef="#br0" timeOffset="-162546.71">8532 15458 1154,'-3'-11'37,"1"0"10,-2 1-1,1 1 5,-1-1 1,0 1 4,0-1 8,-2 1 0,-1-2 16,-1 1-9,-3 2 11,0-4 0,-3 5-7,-2-1-4,0 3-6,-1-1 0,-4 2-2,-4-1 8,-5 5 0,-3-4-6,0 4 0,-1 4-2,-8 1-4,-4 7-4,-5 5 1,-14 9 2,3 6-1,0 7-3,1 2-4,4 13 3,3 3 7,3 4-4,3 8 4,5-1 1,7 3 8,7 8 2,5-1-1,9 7 7,10 5-4,7-1-8,8 5 1,11-3-11,7 2 0,12-3-5,9-5 1,5 1-1,11-10-4,6-6 1,8-7-1,3-1-2,4-13-3,8-3-1,2-6 0,10-12 2,5-4 0,6-7-6,4-8-1,-3-4-2,-1-5-1,0-5-6,-7-8 4,0-8-7,-4-6-5,-7-8-1,-5-6-3,-4-9-1,-5-5-4,-5-6 0,-4-8-5,-6-1-1,-6-2 0,-9-5 2,-4-1-6,-13-3 2,-6 4-1,-11-8-3,-8-2-2,-16-2-2,-1-3 4,-12 2-2,-5 1-1,-9 2-2,-11 2 1,-5 0-10,-7 7 4,-11 3 1,-7 13 4,-12 3-4,-16 10-1,-16 12 0,-14 8 4,-13 11 1,-9 12 2,-11 12-3,-42 12-18,-8 11-15,3 10-16,7 6-17,12 10-17,14 4-20,16 8-40,17-1-46,33-4-55,15-1-38,6-2-152,12 2-80,8-1 53,12 2-139,8-6-107</inkml:trace>
  <inkml:trace contextRef="#ctx0" brushRef="#br0" timeOffset="-159651.3">19858 17357 1730,'0'0'63,"0"0"31,10-10 18,-10 10 13,3-8 19,-3 8 15,6-3 19,-6 3 10,10-5-10,-6 0-2,2 3-6,2-3-9,0 5-8,1-5-9,2 3-1,2 1-5,1-4-14,4 3-10,-2 2-10,6-3-11,-4 3-6,6 0-6,-1 0-13,3 0-5,-1 0-5,1 3-10,-5-3-35,4 0-46,-2 2-61,-1 3-60,-6-5-61,-1 1-60,2-1-59,-7 0-105,1 2-137,-6 3 34,-3-5-222,-2 0-255</inkml:trace>
  <inkml:trace contextRef="#ctx0" brushRef="#br0" timeOffset="-159441.86">19994 17483 2178,'-8'3'35,"0"1"30,1-4 22,7 0 25,-9 1 28,9-1 40,0 0 12,0 0-3,0 0-14,0 0-12,0 0-17,0 0-9,30 0-14,-13 0-10,2 0-16,2 0-5,3 0-13,-2 0-20,4 2-42,8-2-48,-3 0-64,-1 0-66,0-2-83,4 2-67,-2-1-150,-2-6-88,0 5 37,-1-3-174,1 1-179</inkml:trace>
  <inkml:trace contextRef="#ctx0" brushRef="#br0" timeOffset="-158949.54">20924 17278 1917,'0'-11'32,"2"2"37,-2-4 33,0 4 22,2 2 24,-2-1 39,0-3 30,0 3 10,-2 1 6,2 0-3,-2 0-9,2 1-14,0 0-14,0 6-23,-2-7-14,2 7-19,-7-2-7,7 2-3,-14 7-9,3 1-8,-2 0-8,1 4-6,-6 3-4,0-2-5,-1 5-6,-3-1-25,0 3-4,2 1-7,-1-1 0,-1 6-5,4-4 2,0 0-9,4-2-2,1 6-4,2-6-1,3 1-3,2 1 1,3-2 1,3 1-4,5-2-1,1-4-2,7 6-1,0-6 0,3 3 3,4-3-2,-2-6-7,4 2 2,-1-3 23,1-1-11,-4-7-4,4 0 4,-1 0 0,-5 0-10,4-7 6,-4 2-10,-5-3-1,-1 2-2,-3-3 0,-5 3-3,-4-1-3,-2-1-2,-2 3 2,-5-4 2,-2-2-6,-3 7 2,-2-5-3,-2 7-11,1-6-10,1 7-20,0-5-14,-2 1-22,3 5-19,2 0-28,2-3-30,3 3-40,0-4-22,-2 3-41,4 1-39,8 0-42,0 0-44,0 0-108,0 0-114,0 0 66,28-7-277,-11 5-305</inkml:trace>
  <inkml:trace contextRef="#ctx0" brushRef="#br0" timeOffset="-158621.81">21229 17420 2151,'-2'-5'-14,"-1"-2"35,2 3 24,-1 0 32,-1-2 29,3 6 19,-5-7 25,5 7 7,-1-6 0,1 6-6,-2-7-13,2 7-6,0 0-10,0 0 3,0 0 13,0 0-1,0 0-3,14 15-10,-7-10-4,1 9-8,0-5-5,2 4-12,0 1-6,0 5-8,-1-6-5,0 4-5,-1 2 3,1 0-2,-5-4-15,0 5 1,0-3 3,-4 2 3,0-5-1,-2 4-5,-4-4-4,-1-1-3,-3-2-6,-1 1-5,0-5-24,-1 1-31,0-1-37,-4-2-55,3 0-46,1-3-48,-1-2-62,0-6-60,3 5-63,2-5-143,-2-2-88,4-3 74,2 2-291,2-6-319</inkml:trace>
  <inkml:trace contextRef="#ctx0" brushRef="#br0" timeOffset="-158438.3">21251 17396 2317,'8'-5'24,"2"1"34,3-2 27,4-1 31,2 2 26,7 3 23,4 2-9,3-2-17,4 2-12,0 0-10,7 0-40,3 0-71,-2-3-122,1 3-140,-1 0-268,-5-2 2,-6 2 77,-5-6-122,-4 4-68</inkml:trace>
  <inkml:trace contextRef="#ctx0" brushRef="#br0" timeOffset="-150942.95">4973 16191 1450,'0'0'-65,"-10"0"16,10 0 14,0 0 16,-13 0 11,13 0 21,-7 0 12,7 0 11,0 0 15,0 0 8,0 0 7,-13 0 7,13 0 6,0 0 2,0 0 5,0 0 2,0 0 5,-7 0 0,7 0 2,0 0 4,0 0-2,0 0-6,0 0 2,0 0-5,0 0-6,0 0 0,0 0-2,0 0-7,0 0-4,0 0-3,0 0-3,0 0-3,-11 0-5,11 0 3,0 0-3,0 0 4,0 0-10,0 0 3,0 0-1,0 0-2,0 0-1,0 0-4,0 0-4,0 0-2,0 0-6,0 0-8,0 0-5,0 0-2,-3 5 0,6 3-5,-3-1-3,2 2 2,4 8 9,-1-2-1,-1-1-3,2 6-1,2 1 0,2-1 4,-4 1-2,2 1-2,0-2 1,1 1-4,0-1 0,-2-3 1,0 0 5,0-3-4,-1-3-7,-2 0 0,0 2 3,0-7 2,1 3 1,0-1 3,-3 0 10,2-4 13,-2 3 14,-2-7 8,2 6-7,-2-6-7,0 0-2,0 0-7,10-13-5,-6 6-4,-2 0-1,3 1-4,-1-1-2,-2 1-1,3-2-7,-3 3 0,4-3 2,-2 0-5,3 0-5,-1 1-1,4 0 2,1-3-2,4 0 0,-3 3-4,4 0 1,0 0-2,1-1 2,1 3 0,-2-2-4,1 1 2,0 4-1,2 2 0,-2 0 3,0 0-4,-1 4 3,0 1 0,3 4 5,-4 1 5,0-1 7,1 3 4,-4 2 4,-2-1-1,-2 2 3,-4 4-1,-1-3 1,-3 2 0,0 0-2,-3 3-1,-1-2-2,-4 2-4,0 0 2,-6 0-4,2 0 0,-3-4-2,0 3-2,-2-3-16,-1-3-18,-2 3-17,1-3-30,-2-4-34,2 1-32,-3-4-34,4-5-46,-4 2-52,1-4-47,0-9-62,4 1-128,-2-1-63,1-8 68,6 1-187,0-3-180</inkml:trace>
  <inkml:trace contextRef="#ctx0" brushRef="#br0" timeOffset="-150686.58">4963 16280 1939,'0'-8'48,"-3"5"18,3-5 12,0 2 18,3-4 16,5 2 13,3-4 3,4-2 6,2-1-17,6-4-2,2-2-6,9-6-22,0 6-12,-5 0-7,1 0-9,1 2-5,-1 4-16,-2 2-27,-5-1-32,1 4-49,-6-1-50,2 6-51,-3-1-76,2 2-170,-6 4-88,-4 0-144,0 4-146</inkml:trace>
  <inkml:trace contextRef="#ctx0" brushRef="#br0" timeOffset="-150238.77">5515 16411 1715,'0'0'-3,"-8"3"37,3-1 15,5-2 20,-5 0 17,5 0 15,-7 3 11,7-3 6,0 0 8,0 0-1,-10 2-5,10-2 8,0 0-3,-5 3 6,5-3-8,0 0-5,0 0-4,0 0-2,0 0-1,0 0-5,0 0-4,27-10-4,-14 5-2,3 0 0,0-1-7,6-2-6,3 1-3,1-1-6,-2-4-9,4 5-6,-3-4-5,3 1-5,-2 2-4,-1-3-3,-1 2-7,-6 2-2,0 0-2,-4 0-3,1 1-4,-5 2-11,1 0-29,0 1-30,-3 0-37,0 0-38,0-1-43,-5 0-44,-3 4-54,7-3-50,-7 3-91,-2-5-128,2 5-8,0 0-220,0 0-249</inkml:trace>
  <inkml:trace contextRef="#ctx0" brushRef="#br0" timeOffset="-149762.04">6032 16090 1953,'-6'-3'27,"2"0"32,0-1 26,4 4 24,-9-5 13,4 5 8,5 0 10,-4-9-1,4 9 4,-4-5 7,4 5 0,-4-3-1,4 3 0,-2-5 0,2 5-2,0 0-3,-4-4-5,4 4-6,0 0-11,0 0-9,0 0-13,-4-4-12,4 4-10,0 0-8,0 0 0,0 0 2,6 18-1,0-6 2,0-3 1,6 4-1,-2 3-5,2 7 1,3-3-1,0 1-4,4 6 1,-4-5-2,1 6 3,4-2-6,-5 1-1,0 1-8,-1-2-1,-1-4-4,-2-1-6,-1-1-2,3 0-2,-4-9-5,-3 6-3,0-7-14,0 2-21,1 0-20,-3-4-29,-2-2-53,0 1-64,2-5-51,-4-2-73,0 0-82,-8 4-73,2-4-179,6 0-8,-19-6 85,6 6-327,-2 0-363</inkml:trace>
  <inkml:trace contextRef="#ctx0" brushRef="#br0" timeOffset="-148144.46">8831 15687 2322,'-8'-6'-72,"2"6"30,0-3 28,6 3 24,-11-4 20,5 4 15,-1-4 17,7 4 19,-10-5 8,5 3 0,1 0-4,0-5 12,0 7 8,4 0 6,-5-7 11,5 7 6,-3-6 2,3 6 4,-4-1-1,4 1-2,0 0-2,-8-6-5,8 6-7,0 0-8,0 0-6,-6-2-15,6 2-10,0 0-14,0 0-7,-8 12-2,0 1-8,-1 8-4,-4 6-4,-2 3-2,-2 0-4,0 5-4,1 5-2,-2-10-1,-1 8-4,3-6 2,2-3-4,0 0-1,2-2-3,3-7 0,0 1-4,1-3 2,2-1-5,-1-5 0,3 3 2,0-7 1,0 4-1,0-4 2,1-2 5,6 1 7,-1-5 4,4 1-2,2-3-3,5 0-2,4-3 0,2 1-6,9-5 0,7 1-2,8-5-2,12 2-1,21-11-5,0 5 3,3-4-1,-4 3-2,-15-1 0,-7 6 0,-5 0-6,-8 3-18,-1-6-25,-2 7-28,-8-1-17,-4 2-40,1 1-24,-7-1-41,-3-1-52,-2 1-53,-6 2-33,-6-3-71,-2 0-123,-2 2-36,-6 2-259,-3-2-307</inkml:trace>
  <inkml:trace contextRef="#ctx0" brushRef="#br0" timeOffset="-147875.1">8905 15770 2208,'-5'-7'4,"1"2"38,-1 0 36,1-2 22,2 4 22,-2-2 16,1 0-9,3 5-9,-4-4-2,4 4-20,0 0-6,0 0 17,0 14 1,1 1-2,5 5 1,0 7-6,3 1-4,0 7-6,1 2-10,7 7-3,-1-1-9,-1 3-4,0 3-5,-2-5-36,-1 4-48,0-1-42,-2 1-60,-4-7-77,2 5-76,-4-11-98,1 0-158,-1-7 1,0 0-230,1 1-253</inkml:trace>
  <inkml:trace contextRef="#ctx0" brushRef="#br0" timeOffset="-146429.5">10346 15453 1955,'-4'-4'-67,"4"4"31,0 0 13,-4-2 14,4 2 24,0 0 12,0 0 17,-3-7 8,3 7 7,0 0 8,0 0 7,0 0 3,-4-6 9,4 6 5,0 0 3,0 0 4,-2-5 1,2 5-16,0-6-1,0 6-5,0-6-1,0 6-5,0-8-9,2 4-2,0-1-10,3 0-4,1-2 2,0-1-5,1 3-9,3-4 3,2 1-1,2 0-10,0 2 3,3-1-3,0 1-8,0 2 0,3 0 2,-4 4-3,2 0-5,-2 0 1,3 4-3,-5 2-1,4 2-2,-4 2 0,0 2 3,-4 4 4,1 0-6,-7 1-2,0 0-3,-4 1 4,-2 3 4,-4-3-2,-3 4-1,-1-1-4,-3-3-2,0 0 6,1 1-1,-4-4 1,3 1-2,2-3 1,1-1-2,0-2 3,4-3-6,-3 1 6,3 1 3,0-5-5,0-1-2,-1 3 0,2-6-1,5 0-1,-6 4 0,6-4-2,0 0 0,0 0 1,0 0-1,0 0 3,0 0-9,0 0-1,0 0 5,0 0-2,0 0 8,24-4-4,-14 4-1,1 2 0,2 4 1,0-3-3,1-1 0,1 6 4,2 0-4,-3-2 2,2 1 3,2 7 5,-3-1 14,3-4 0,-4 4 10,-2 1 8,-2-1 13,0 1 7,-4 0 8,0-2 10,-3 0 2,-3 1 1,-3-2 3,-3 3-6,0-1-6,-6-3-2,-2 1-4,0-3-7,-3 2-7,-2-1-4,0-5-5,-3 2-5,2-3 0,0 1-5,-3 0-3,0-4-16,4 0-36,-3-6-35,3 4-39,2-1-39,0-6-31,1 4-38,0-5-42,6 2-42,0 3-29,3-6-57,1 1-112,4 3-47,4-3-208,2 3-233</inkml:trace>
  <inkml:trace contextRef="#ctx0" brushRef="#br0" timeOffset="-145506.93">11094 15426 1990,'-2'-3'-17,"2"3"28,-5-4 17,5 4 19,0 0 21,-4-4 11,4 4 3,0 0 2,0 0-3,0 0-3,0 0-9,-5-6-6,5 6-9,0 0-2,0 0-4,0 0 3,0 0 2,0 0-1,0 0-2,0 0-1,2 17-2,-2-17 0,3 8 2,-3-8 2,0 6-1,0-2 1,0-4-1,-3 5 2,3-5 1,-4 6 6,4-6 3,-3 6 5,3-6 5,-1 4-7,1-4-6,0 0-4,0 0-6,-12-12-5,10 6-6,0-1-4,2 1-1,0-5-9,0 0 1,2 4-6,0-3-2,2-1-1,2 6-4,2-8-8,1 7 2,0 0-5,1 2-5,1-2 3,1 6 1,2 0 6,0 6-7,-2-2 0,3 5 0,-2 3-8,2 5 17,-3 0-11,-1 4 16,0 2-1,-5 2 16,0 1 1,-6 3 3,0 1-2,-4-5-5,0 6 3,-4-3 1,-3-1-5,-2-1-4,1-2 1,-3-2-1,0-3-4,0 0 2,3-1-2,-3-4 0,4-4 0,-2 0-1,1-1 2,1-1-5,0-6-2,3-2-3,0 0 2,8 0-4,-13-7 0,8-1-2,3 1-2,2-2 0,0 4-2,5-3 1,2-1-2,1 1-1,0 4 0,7-2-2,-2 3 3,4 0 1,1 3-2,2 3 0,-2 0 4,2 0 1,1 2-9,-2 1 6,4 1 4,-1 1-2,-1-1 0,-4 2-26,4-2-36,-5 2-33,2-1-35,-4 0-42,0-3-50,2 3-56,-5-3-97,2-3-134,0 4-42,-3-6 78,2 1-157,-1 2-128</inkml:trace>
  <inkml:trace contextRef="#ctx0" brushRef="#br0" timeOffset="-144682.55">10771 15116 1661,'0'-9'-28,"0"2"15,0 0 23,-2 0 20,2-1 20,-2 0 15,0 0 8,-2 0 10,0 3 8,0-3-5,0 1-3,-5-1-6,0 2-7,-1-1-4,-5 2-7,1-1-4,-8 4 4,-1 2-7,-5-4 1,-2 4 3,-2 4 7,-5 0-4,-3 3-1,1 2 1,-7 5-1,1 1 1,1 6-2,-14 16 0,5 4 4,5 7-1,3 3 3,5 7-2,8 5 2,5 5 1,3 4 2,8 2-6,5-2 1,8-8-4,6-5 1,4-3-9,9 19-1,6-6 2,3-1-11,7-9 0,4-1-2,6-3-3,6-6-1,8-8-1,4-5-1,5-4-3,1-7 0,-5-9-3,-7-1 0,6-8 2,6-1 5,2-6 7,25-6-3,-2-1 5,2-8 5,-3-1-2,-2-1-2,-3-3-3,-2-2-4,-7-3 0,0-4 0,-6-4-3,-5-2-6,-3-5 0,-5-8-2,-8-3-5,-3-10 1,-8-2-5,-8-5-3,-5-1 0,-11-7-3,-6-4-4,-13 11 1,-8-9-3,-9-2-1,-10 6 0,-7 3-1,-8 6-3,-7 1 4,-6 9-5,-5 5 1,-8 6 0,2 6 0,-5 8 1,-5 10-3,-2 7 2,-7 11-1,-4 4 0,-7 11 2,-4 7 2,-2 6-2,1 11-3,6 4-29,3 10-22,10 7-29,6 4-23,14 0-28,1 6-44,15 1-48,7 3-55,8-5-63,4 1-169,7 1-36,8-14 55,8-7-190,3 2-178</inkml:trace>
  <inkml:trace contextRef="#ctx0" brushRef="#br0" timeOffset="-144005.55">10653 17062 1866,'-6'-11'29,"-1"4"18,1-1 16,2 1 19,-1 1 20,1-1 22,0 2 10,2 3 4,2 2-4,-4-7-13,4 1-10,0 6-15,0 0-14,0 0-6,0 0 0,-20 20 0,12-5-3,-3 3-4,-1-1-2,-1 8-8,-3 2-1,-3-2-5,1 5-1,0-3-4,-4 2-8,3-2-2,-2-3-19,2 0-1,-1 0 2,4-5-3,1-4 5,2 2 1,2-7-9,1 1-1,0-7 0,0 0-4,2-3 2,8-1-4,-11-7 10,10-1-18,-1-5 0,4-1 3,-1-1 6,4-4-12,1 5 4,2-6-4,3 1 0,-2 4 1,1 6 2,3-6-4,2 6 14,4 6 3,-1-3 3,-2 6 0,4 0 0,0 6 0,-1-3-3,3 6 0,1-1 5,0 1-6,-2 0 1,2 2 2,-2 2-3,1-3-9,-1 1-35,1 1-38,-2-5-41,-2-2-53,0 0-58,0-1-71,3-4-162,-5-4-82,2 2 71,-3-1-185,1 0-149</inkml:trace>
  <inkml:trace contextRef="#ctx0" brushRef="#br0" timeOffset="-143834.12">10989 17132 1743,'-2'-7'67,"0"2"17,-2-1 16,4 6 9,-4-8 13,2 7 0,2 1-8,-4-6-13,4 6-13,0-8-7,0 8-11,10-4-28,-2 3-42,1-1-51,0-3-56,1 3-54,1 2-76,-1 0-132,-10 0-284,16 0-148</inkml:trace>
  <inkml:trace contextRef="#ctx0" brushRef="#br0" timeOffset="-143654.59">10985 17244 1900,'-6'7'85,"-2"0"22,2 0 22,2-2 20,1 1 29,3-6 13,-5 4-7,5-4-18,0 0-15,0 0-19,0 0-11,24-2-29,-12-3-45,4-1-49,1-3-45,3 2-63,2-3-75,1-2-94,0-2-194,3-1-27,-1 1 74,3-5-122,1 4-50</inkml:trace>
  <inkml:trace contextRef="#ctx0" brushRef="#br0" timeOffset="-143159.14">11434 16844 1507,'-16'-12'94,"3"3"33,0 3 14,4-2 25,1 1 10,2 1 8,0 3 10,2-1-5,-4-3-15,6 2-11,0 0-22,4-4-18,4 6-11,2-3-12,0 2-10,4 2-11,4-3-5,-2 3-8,1 2-6,0 0-8,2 6-7,-3-5-8,4 5 1,-6 2-4,1-3 2,-3 5-7,-2 2-1,-2 1-2,-2 2 0,-4-5-4,-2 7-2,0-4-3,-4 2 0,0-1 0,0-5-2,-2 3-2,4-1 0,-3-3 1,3 1-6,-1-1 3,0 0-2,0-3 1,1 0-5,2 2-1,2-2 1,0-5-3,4 4-1,1 0 2,2-2-3,2 0 1,0 1-4,1-3 3,2 2 0,2 4-2,2-6-1,-2 6 2,2-1 1,-1-3 2,0 5-5,-2 0 3,1 1-1,-2-3 2,0 3 12,-4 1 8,1 3 7,-3-5 6,-2 5 7,1-5 3,-5 7 4,0-7-1,-5 6-2,-2-3-5,2 2-4,-4-3-4,-3 2-2,1 0-3,-4-1-25,1-3-28,-2 1-33,2 1-41,1-4-39,-2 1-46,2-6-63,3 0-63,-4-2-94,8-4-141,-2-1 3,2-6-285,4-1-314</inkml:trace>
  <inkml:trace contextRef="#ctx0" brushRef="#br0" timeOffset="-142784.71">11782 16798 2336,'0'0'44,"4"-5"14,-4 5 16,4-4 10,-4 4 11,4-4 5,-4 4 4,12-3 1,-1 3-8,0 0 3,5 0-18,0 3-7,-1 1-4,2 0-6,0-1-9,-1 3-3,0 1 4,-4 3-11,1 1 13,-2 3-3,-5-1 11,-2 2 7,-4 0 1,-2 5-1,-4-1 0,-3 1 2,-4 2-9,-3-2-5,-4 8 2,2-8-8,-4 3-5,1-3-5,5 0-1,-2-1-6,4-5-8,1-3-1,4 0-7,-1 2-2,1-5-1,3 0 2,6-1-1,1-2 1,6 2-5,4-6 2,-1 4-3,12-5-3,-4-5 2,10 4-2,2-6-4,3 0-18,4-3-20,-1-1-46,0-2-38,0-1-52,-5-6-63,7-1-80,-10 1-149,-5-2-149,-3 1 74,-6 1-304,-3 0-321</inkml:trace>
  <inkml:trace contextRef="#ctx0" brushRef="#br0" timeOffset="-141957.57">12235 16348 2204,'0'-7'-63,"0"-3"34,0 3 29,0 3 37,0-1 26,0 5 23,0-13 12,-3 11 7,3 2 2,0-7-6,-4 0-6,2 2-7,-4 4-8,-2-5-6,-1 4-1,-2-1-3,-1 0 3,-5 3-12,-2 0-4,-4 0-1,-3 0-2,-7 0 0,-1 0 5,-9 3 6,-3 2-4,-12 1-5,-3 0-1,-24 1-7,-2 2 3,-2 4 0,0-1-6,-4 2-7,-2 1 2,-4 4-5,-6-2-1,-4 2-4,-7 8-3,1-4-2,-2 3-2,3 7-1,2-4 0,-1 1-3,6 3-1,0 0-5,4 8-1,1-6 3,5 6-2,5 3-1,3 2 2,14-5-3,4 7 4,10-6 2,9 6 6,7-7 0,15-1 1,5-5 4,14-1 0,5 0 1,6-5 4,7 5-1,12 7-1,6-6 1,17 15-1,4-5 2,9-1-4,5-4-3,7 0 1,6 1-1,7-6-2,5-2-2,6-4-1,4 0-4,3-5 1,5-2-1,1-2-4,0-5 0,4-2 1,-2-6-2,6 0-1,0-7 0,5-4 0,3 1 0,5-4 12,4 0 10,-1-7 0,-1-4 2,-2 2 4,-5-3-2,-5-4 3,-3-2-4,-4-3-3,-7-5-1,0-2-4,-8-6-4,-5-1-2,-3-5-4,-7-4-2,-6-5-4,-9-4 1,-5-8-6,-9 3 1,-9-7-2,-6 2 6,-12 1 5,-6 1 11,-9 5 3,-7 10 8,-7 3 3,-6-4-4,-10-9-2,-9 7 3,-4-1-6,-8 5-5,-7 7-6,-7 1 1,-5 9-2,-6 0-2,-8 7 1,-15 3-9,-6 10 5,-17 2-7,-4 5-1,-8 8 1,-10 6-1,-5 2-1,-10 9 0,-37 10-6,-2 11-24,-1 0-21,5 9-29,14 5-29,12 3-41,15 0-53,29 1-57,9-5-66,8 7-72,9-3-135,6 3-142,12-4 85,7-7-389,11 1-450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10:11:40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 1288 1123,'0'0'110,"-4"-7"-47,4 7-8,-6-5 0,6 5 9,-3-4 12,3 4-4,-4-3-16,4 3-1,0 0-2,0 0-5,-6-6-3,6 6-7,0 0-4,0 0-2,0 0 15,-5 17 10,3-1 5,-1 4 3,0 8 3,-1 7 2,0 7 2,0 7-3,-1 4-3,0 1-3,0 1-6,2-2-4,-1 1-3,1-4-6,0-6-3,1-3-3,-1-2-7,-1-3-1,2-6 0,0-2-4,0-3-3,0-4-1,0-4 3,2 1 17,-2-3 15,0-4 16,-2 1-5,4-7-10,-1-1-2,1-4-8,0 0-10,0 0-2,0 0 4,5-26-9,-3 11-3,4-9-1,0 0 0,1-3-8,3-4-9,0 2 1,2 0-3,0 0-1,-2 6-3,1 0 2,-1 3-2,0 2-2,4 1-5,-3 4 2,2 3 5,1 0-5,-2 5 2,4 1-2,-4 2 2,3 4-6,2 3 0,-2 5 2,1 4 1,2-1-1,-3 4 0,0 1 1,-3 4 3,1-3 1,-3 3-2,2 0 3,-4-1-1,-2 0-3,-2 0 4,-1-2 3,2 0-3,0 0 3,-4-4-5,2 3 4,-3-3-29,2-4-24,0 0-25,1 0-26,-3-1-31,0 0-36,2-2-53,0-5-63,2 1-131,-3-2-80,-1-2-136,0 0-127</inkml:trace>
  <inkml:trace contextRef="#ctx0" brushRef="#br0" timeOffset="701.22">2475 1826 1805,'0'-9'22,"2"3"19,-2 1 22,2-1 21,-2 0 17,0 1 2,0 5-3,0-9-8,0 9-8,1-5-12,-1 5-9,3-3-7,-3 3-8,0 0-3,0 0-6,6 15-3,-3-6-2,1 6-4,0 4-3,0 1 1,0 4 3,0 3-1,0-1-1,1 3-4,0 0 2,1 0-3,-2 1 3,0 1-6,0-3-1,-2 0-1,2-4-4,1 0-4,-3-7 1,2 2-1,-4-4-2,5 1 2,-3-6 2,0 1 2,-2-2-2,2-1-1,-2-4-1,2-1-3,-2-3-2,0 0 3,0 0-2,0 0-2,-2-17-1,-2 10-1,0-4-2,-1 2-1,-1-2-1,-3 2-1,-1-3 1,0 3-1,-6 1 0,2 3-3,-5-2 0,1 5 3,0 2-2,-2 0 1,-1 4-1,2 2-1,-2 1 2,-1 2-2,6 0 1,-3 2 3,4 3-3,0-2-1,5-1 5,-1 2-4,4-2 2,1 0 1,0 4-1,4-6 5,2 0-6,2 1 9,2-3-2,0-1 0,5-1 2,0-3-3,1 0 2,3-2-3,-1 0 3,1-2-2,0 0-3,1-5 4,0-1-1,-1-1 1,1 0-4,-2-1 1,-1 2-1,0-2 1,-1 3 5,-2 1 0,0 1 0,-2-1 2,0 1-3,-1 1-3,2 2-2,-7 2 0,9-3 4,-9 3-4,9 7 0,-9-7 3,8 7-3,-4-1 2,1-1 1,-3 1 1,2 1-1,0 1 0,0-1 2,0 2-2,2-1 1,-1-1-27,2 0-23,-3 0-24,0-2-36,2 0-43,2 2-56,-1-6-65,2-1-137,-9 0-68,14 0-104,-5-1-80</inkml:trace>
  <inkml:trace contextRef="#ctx0" brushRef="#br0" timeOffset="993.53">2791 1949 1657,'-3'-14'33,"-1"1"21,-1 1 25,3 5 26,-2-2 16,2 3 7,0-1-5,0 0-13,0 2-10,-2-1-13,3 2-9,1 4-13,0 0-4,0 0-9,-10 11-3,6-3-3,-1 2-5,1 5-4,2-2-5,-3 4 1,1 1 2,2 1-9,-1-2-3,2 3 1,1 0 0,-2 1-2,4-2-2,-1-2-2,2 2-6,1-2-16,3-2-24,-1-1-32,3-1-40,1-4-57,3 1-43,-2-5-63,4 0-133,-5-2-74,0 1-80,2-4-53</inkml:trace>
  <inkml:trace contextRef="#ctx0" brushRef="#br0" timeOffset="1935.69">2388 1905 1408,'0'0'-67,"1"-4"15,-1 4 16,5-7 5,-1 2 11,-2 1 10,-2 4 3,7-7 5,-5 3 1,2 0 8,-4 4-2,4-6 5,-4 6 7,4-3-8,-2-1 3,-2 4-1,4-4-6,-4 4 1,0 0-1,6-3 4,-6 3-6,0 0 5,0 0 1,4-4-2,-4 4-5,0 0-1,0 0 0,0 0-8,0 0-12,0 0-14,0 0-20,0 0-40,0 0-82,0 0-141,0 0 167</inkml:trace>
  <inkml:trace contextRef="#ctx0" brushRef="#br0" timeOffset="2513.51">1699 2034 1042,'-16'-5'81,"-1"1"7,4-2 3,3 1 21,-2 0 23,4 1 10,0 1 0,-1-1-10,1 0-10,4 2-14,-3-2-12,1 3-12,6 1-9,0 0-8,0 0-6,0 0-7,23-8-2,0 6-3,11 2-4,11-1 0,19-2-1,27 1 5,4-3-4,4 1-2,3-2-4,-4 4-2,-1 0-9,-4 1 0,-17 1-1,-12 0-3,-5 3-3,-12-3-2,-3 2-1,-4 1-10,-8-3-10,-2 5-4,-11-1-2,-2-1-3,-11 3-8,-4 2-3,-8-1-11,-5 3-2,-10 2-1,-11 3-5,-12 4 2,-33 8 0,-13-3 4,-8 0 2,-8 2 5,-2-4 0,4 1 5,5-2 0,6-4 4,8 3 1,19-9-1,15 0 1,11-3 3,4-2 0,11 1 2,5-1 9,12-2 9,10 0 4,11-1 4,17-3 9,18 0 8,45-2 8,14-6 4,5 3 4,8-7 6,8 5-1,1 0-6,0-1-6,-13 4-2,-7 1-7,-16 1 0,-19 2-5,-19-2-6,-12 2-8,-7 0-12,-8 4-8,-10-4-14,-8 5-21,-5-2-14,-8 4-12,3-7-9,-21 9-15,6-5-24,-5 3-21,-7-3-33,3 2-23,-6-2-32,0-4-93,0 2-339,1-4-151</inkml:trace>
  <inkml:trace contextRef="#ctx0" brushRef="#br0" timeOffset="2837.59">3320 1477 1873,'2'-14'31,"-2"2"26,0 1 29,0 4 22,0-2 14,0 4 0,0 0-11,0 5-12,0-9-16,0 9-7,0 0-15,0 0-1,0 0-8,1 33-3,2-12-4,-1 5-3,0 5-6,0 8 0,2 0-4,-2 3 0,3 0-4,-4 2 0,2-3-5,-1 4-2,2-1-18,-4-2-29,0-5-32,2-2-31,0-5-42,3-1-44,1-3-37,-1-2-54,5-10-122,-4 0-283,4-5-165</inkml:trace>
  <inkml:trace contextRef="#ctx0" brushRef="#br0" timeOffset="3103.61">3734 1523 1834,'3'-22'12,"-3"5"33,0 1 26,0 3 24,0 4 15,-3 1 7,3 1-6,0 3-15,0-2-13,0 6-9,0 0-8,0 0-8,0 0-1,5 17-1,-3 0 2,0 5 5,2 6-4,0 0 0,-2 10-3,3 3 2,-1-4-7,-2 5 2,3-2 1,-3 1-10,0-2-3,0 2-11,0-4-32,0 1-36,-2-6-43,0-4-48,0-1-52,0-1-52,-2-6-90,0-3-151,0-2-7,-2-2-53,-1-4-37</inkml:trace>
  <inkml:trace contextRef="#ctx0" brushRef="#br0" timeOffset="3296.99">3233 1987 1591,'-18'-11'69,"4"1"20,-1 0 18,6 0 25,-1 3 12,6-1-8,2 1-14,6-3-15,4-1-17,12-3 0,7-1-13,9 2-8,10 0-7,5 0-4,5 4-7,-4 0-32,1 3-46,-6 1-51,-5 3-52,0 2-61,-5 0-112,-4 2-179,-1 0-131,0 1-112</inkml:trace>
  <inkml:trace contextRef="#ctx0" brushRef="#br0" timeOffset="3897.34">4094 1850 1789,'2'-7'53,"-2"2"26,0 5 25,2-10 14,-2 8 4,0 2-3,3-7-14,-3 7-10,0 0-12,0 0-12,0 0-6,0 0-5,0 21-4,0-4 2,0 0-5,0 5 1,0 0-4,0 4 2,2 3-3,0 0-5,-2-2-6,0 4 1,2-3-3,1-2-2,-3 1-4,0-4-3,2-3-4,-2 0 1,2-1-5,-2-3 5,0-1 0,2-5 4,-2 0 1,2-2-8,-2-2 0,0-6-1,0 0-2,0 0-4,0 0-3,0 0 1,0 0-6,-8-25 6,3 16 0,-2-1-5,-1-2-2,0 3-7,-4 1 2,-2 3 4,2-1-7,-6 3 0,2 3-1,-3 0 4,-1 3 1,4 3-2,-3 1-6,4 3-1,-2-1 4,5 2-1,-2 1 4,6 0-1,0 1-3,1-2 3,1 1 4,4-2 2,2 1-1,2-2 1,2-1 1,3-1-6,-1-1 3,3-1 4,1-5-1,3 0 0,-3 0 0,1 0 1,1 0-3,1-5-1,-2 2-4,-3-1 8,2-2 4,0 0 5,-2 2 0,0 0 3,0 1-6,-1-1 2,0 2 2,-2 0-3,-5 2-3,10-3-7,-10 3 0,10 0-5,-10 0 6,8 3-5,-4 1 4,0 2 4,0-1-1,2 1-2,0-1 2,-2 4-5,0-1 8,0-4-16,0 5-16,3-2-17,-3-1-27,3-1-34,-1-3-47,0 2-62,1-4-72,-7 0-141,18-2-122,-9 0 73,2-3-98,1-1-70</inkml:trace>
  <inkml:trace contextRef="#ctx0" brushRef="#br0" timeOffset="4168.59">4387 1706 1513,'-6'-18'48,"2"3"40,-2 1 28,2 4 25,0 0 12,2 3 0,-2 3-12,4-1-14,-2 1-13,-2 0-13,4 4-19,0 0-5,0 0-6,-8 15-9,2-1-3,5 3-5,-3 2-5,-1 6-5,3 1-2,0 1-2,2 4-3,-2-3 0,0 1-4,4-1-4,0 1 0,2-1-6,-1 0-4,1-4-19,5 0-15,1-2-26,0-5-33,5 0-45,0-3-53,4-3-36,0-4-41,-2-3-82,3-4-130,-2 0-156,1-2-114</inkml:trace>
  <inkml:trace contextRef="#ctx0" brushRef="#br0" timeOffset="4823.36">4717 1756 1613,'0'-5'-16,"0"5"21,-2-10 33,2 6 25,0 4 19,-2-10 14,2 10 12,-2-5 4,2 5 2,0-5-3,0 5-3,0 0-5,-4-5-5,4 5-3,0 0-16,0 0-4,0 0-7,0 0-8,0 0-3,0 0 0,0 0 6,-3 23-8,6-12 3,-3 3 0,0-1-9,2 3-2,0 1-4,0 0-5,0 0-1,0 0 1,2-2-3,0 1-4,-1-1-1,3-2-3,-1 1-8,-1-2 1,2-2 3,2 2 2,0-5-4,0 1-2,0-4 2,2 1-3,-1-3 1,0 0-2,3-4-1,-3 0-1,0-3-4,1-1 1,3-3-4,-6-3 3,3-2-7,0-2 3,-2-1-3,1-4 2,-3 2-4,0 0 1,-1 2-3,-1 1 1,-2 1 6,-1 0 3,2 3 3,-1 0 0,0 3 1,0 1-1,-2-1-10,2 3 0,0-1-5,0 2-5,-2 5 3,0 0 4,0 0-1,0 0 0,3 22 1,-3-12 0,0 2-4,2 2 7,3 1-4,-3 1 3,1-1 0,4 0-2,-3 0 7,2-1-2,-1 0-1,3-4 1,-1 2 7,3-2 1,1-5 0,-1 3-2,1-7 5,2 2 5,-1-2 6,-1-2 7,2-3 7,-3-2 4,2-1-1,-3-5-3,0 0-5,0-1-2,-5-2-5,0-3-5,-2 1-4,-2-1-2,-4 1-9,0-1-17,-2 1-23,-4 2-24,2 1-23,-2 1-28,-3 1-35,3 1-47,-4 2-46,6 0-52,-2 0-55,6 1-109,-3 3-81,0-2 32,5 1-66,0-2-67</inkml:trace>
  <inkml:trace contextRef="#ctx0" brushRef="#br0" timeOffset="5106.95">5335 1455 1652,'0'0'74,"0"0"19,-2-6 15,2 6 10,0 0 5,0 0-4,0-5-16,0 5-10,0 0-13,0 0-10,0 0-5,0 0-4,16 19-1,-8-5 4,4 1-9,1 3-2,0 3-4,0 6-1,0-1-6,4 5 0,-3-2-6,1 1 1,-5 1-9,-1-1 3,-1-3 0,-1 0-2,-6-3 1,-1-2-3,-1 4 0,-3-3-27,-2-4-29,1 2-45,-4-6-56,3 0-59,-4-1-57,3-5-94,1-1-117,-2-1-218,4-3-169</inkml:trace>
  <inkml:trace contextRef="#ctx0" brushRef="#br0" timeOffset="5285.88">5729 1726 1908,'3'-7'56,"2"-2"22,-2 4 19,2-1 18,-3 0 2,2 1-9,0-1-8,2 2-9,3-1-12,1 1-8,5-1-6,0 2-11,-2 1-33,4 2-46,-4 0-55,5 2-72,-1 0-60,-2 2-117,-5 0-146,0 1-99,-6 3-75</inkml:trace>
  <inkml:trace contextRef="#ctx0" brushRef="#br0" timeOffset="5423.26">5773 1951 1589,'-3'3'34,"0"2"25,3-5 17,-4 7 12,4-7 4,7 4-6,-7-4-8,16 0-6,-5 0-8,4 0-17,1-2-53,4 2-80,-3-4-136,0 2-449,0-1-165</inkml:trace>
  <inkml:trace contextRef="#ctx0" brushRef="#br0" timeOffset="6503.38">7313 1019 1859,'-4'-9'20,"2"5"-2,-2-4 12,-2 3 18,2-3 9,-4 0 12,2 0 7,0 1 7,-2 0 14,2-3-1,-3 3-8,0-1-4,1 1-8,-1 0-9,1 1-12,2 1-6,-2 1-5,-2 2-7,0 2-6,0 4-2,-4 3-3,0 3-2,-2 8-5,3 4-1,-5 8 1,-1 14-3,-1 23 0,2 9 3,1 8-3,1 6-1,7 3-1,-1 1 2,3 0-2,0-2 2,3-1-4,0-3 1,2-4 0,-4-3-2,2-14-2,1-9 3,-1-4-1,0-2 0,0-10-3,2-3 0,-3-8 2,3-2 0,0-5 1,0 0 0,0-5 24,2-4 10,0-3 2,-3-4-8,6-6-4,-3-2 1,0 0-11,0 0-7,15-20-2,-7 10 0,3 1-5,3-2 4,0-2-7,2 4-7,0 4 6,2-1-5,-1 2-4,2 6 3,0 2-4,2 5-1,-2 7 2,4 5 3,-1 7-2,-1 6 1,-2 7-2,-2 7-1,2 15 4,-4 10 7,-5-2-7,-2-8 1,-2-8 1,-4 2 4,-2 0-8,0 0 5,-5-1 2,0-1 5,1-3-7,-2-5-2,2-7 2,-2-1 1,4-11-3,-2-1 0,1-7-3,1-1-7,2-2-21,2-7-27,7-5-22,-1-1-24,6-5-30,4-7-45,7-2-35,3-9-51,5-5-135,18-18-95,-4-6-141,2-5-132</inkml:trace>
  <inkml:trace contextRef="#ctx0" brushRef="#br0" timeOffset="7048.59">8315 1777 1726,'-6'-4'34,"-1"1"8,1 0 9,6 3 12,-11-4 18,7 1 16,4 3 4,-6-4-1,6 4-7,-2-4-8,2 4 0,-4-4-1,4 4-6,0 0-2,8-9-4,-3 4-7,11-3-6,-2 1-7,6-3-3,0 0-4,-2-1-5,3-1 1,-1 3-4,-4-2 1,4-3-5,-6 0 3,1 1-6,-4-1 5,-1 1-3,-1 0-6,-3-2 2,-2 2 2,-2 1-2,-2 0-7,-2 3 0,-2 0-3,-2 1 0,-5 5-3,1-2-7,-6 5 2,2 3-2,-6 2-2,0 1-2,1 5 8,-4 1-5,3 2 1,0 4 2,-1 1-6,2 5 6,3 2 5,4 1-4,-2-1 4,6-1-3,2 1 11,4 1 4,2-3 3,2 2 10,4-1 5,2-3 6,6 1 5,0-3 7,3-4 4,2 1 6,4-4-6,1 2 0,1-6-7,3 0-4,0-3-6,1 1-3,-2-3-5,1 0-6,-2-2-16,-3 0-41,-2 1-43,2-3-42,-4-3-50,-2-1-62,1-2-81,-2 1-123,-4-3-184,4-3 75,-6-1-252,2-3-272</inkml:trace>
  <inkml:trace contextRef="#ctx0" brushRef="#br0" timeOffset="7508.69">9198 1110 2063,'-6'-1'-22,"6"1"35,-11-3 27,11 3 29,-10 0 20,10 0 9,-9-1 3,9 1 0,-8-3-5,8 3-1,0 0-8,0 0 3,-11 0-6,11 0-5,0 0 2,0 0-6,0 0-4,0 0 0,0 0-7,0 0 15,0 0-1,0 0 3,40-1-1,-20-1-9,0 0 0,3 2-6,3-2-6,2 0-7,-2-1 2,1 1-5,-4-1-7,0 0-4,-1 1-7,-4 0-2,4 0-34,-3 2-40,-3-2-33,0 2-46,-4-1-53,1 1-62,-2-2-56,-2 0-118,2 2-153,-2-3 76,-9 3-154,15-2-140</inkml:trace>
  <inkml:trace contextRef="#ctx0" brushRef="#br0" timeOffset="7822.33">9899 877 1705,'0'-7'41,"0"7"22,3-7 11,-3 3 18,0 4 12,0-8-2,0 3-5,0 5-7,0-8-9,0 8-10,0-7-12,2 4-21,-2 3-30,0 0-41,0 0-45,-5-7-38,5 7-24,0 0-19,0 0-50,0 0-123,0 0-198,0 0-34</inkml:trace>
  <inkml:trace contextRef="#ctx0" brushRef="#br0" timeOffset="8182.88">9963 1045 1403,'0'0'-20,"6"9"17,-6-9 21,2 5 8,0-3 8,-2-2 8,0 0-4,4 5-3,-4-5-1,2 5-9,-2-5 2,4 3 0,-1 1-3,-3-4 8,7 6 3,-5-2 6,2 1 4,0 1 9,0 1 7,0 1 7,0 2 4,1 0-2,-1-1 7,1 4 2,-1 0-1,0 0-1,0 1 0,-2-1-2,0-1-2,0 0 2,-2-2 3,3 2-1,-3-3 3,0 1 6,-3-3-3,1 1 0,-2 1-5,0-4-9,-3 1-5,-1-2-9,-1-3-4,-1 3-3,0-4-22,0 0-30,-2 0-29,1 0-43,0-4-57,-1 0-63,1 0-46,-1-1-101,0 0-146,-1-3 4,3 0-85,0 0-72</inkml:trace>
  <inkml:trace contextRef="#ctx0" brushRef="#br0" timeOffset="12727.84">10209 996 1441,'0'0'-38,"0"0"22,-12-2 26,12 2 18,0 0 9,0 0 17,-7-1 2,7 1 10,0 0 3,0 0 3,-7-3-1,7 3 3,0 0-2,0 0 1,0 0 0,-6-4-1,6 4-2,0 0 1,0 0 0,0 0-1,0 0 0,0 0-3,0 0 5,-6-1-3,6 1-4,0 0 1,0 0 1,0 0 5,0 0-6,0 0 2,0 0-2,0 0-8,0 0-4,0 0-4,0 0-7,12-10-7,-6 8-2,2 0 2,4-2-6,-4 1-5,4 1-2,-1-2-6,-3 2 2,3 1-3,0-2-8,-3 2 0,2-3-3,0 2 4,-2 2 7,-8 0-13,17 0 3,-9 0-3,-1 2-3,1-1 1,1 3 0,-1 0-2,-2 2 0,0-1 0,1 3 3,-2 0-2,-1-1 4,-4 4 0,2-2-2,-2 2 2,-2-2 0,-2-1 4,2 1 1,-4 0 1,0-1-1,2 1 2,0-4 4,0 2 1,0-1-8,2 0 8,-3-2-1,3 0 3,2-4-1,-6 7 0,4-2 5,2-5 6,-2 4 0,2-4-2,-5 5-3,5-5 2,0 0-1,-2 4-4,2-4 1,0 0-8,0 0-1,0 0-3,0 0 4,0 0-11,0 0 4,0 0-3,22-6 0,-22 6-5,12-3 2,-4 3-4,-8 0 0,18-2 2,-10 4 0,0-2 0,-8 0-4,20 3 4,-12-1-8,1-1 3,-2 2 1,2 1 3,-1-1-1,2 1 2,-4 1 0,0 1 4,0 0-5,-2 1 2,-3 1 3,3-1 3,-4 2 6,-5 2 6,1-2 2,-4 3 8,0-3-11,-6 1 3,2 2 1,-1-3-3,-4-1 0,2-1 1,-1 1-5,-2-1-1,2-2 3,-1 0-2,2-3-1,-2 1 1,3 0-1,-2-3-6,2-3-27,1 3-20,0-3-23,0-2-34,3 0-29,0 0-37,0-3-53,6 2-35,1-1-36,3-3-58,3 1-114,4-1-35,6 0-138,1 1-130</inkml:trace>
  <inkml:trace contextRef="#ctx0" brushRef="#br0" timeOffset="18274.37">10746 927 1647,'0'0'-62,"5"4"23,-5-4 20,4 4 17,-4-4 10,2 5 12,-2-5 8,0 0-2,4 2-2,-4-2-3,0 0-6,0 0 0,1 6 0,-1-6-5,0 0 9,0 7 2,0-7 8,0 0 4,-1 9 7,1-9 3,-4 7 6,0-3 0,2 0 6,-3 0 3,3-1 1,-2 1 0,4-4 0,-8 6 0,5-4 2,3-2 4,-6 3 5,6-3 4,0 0 7,-7 2-2,7-2 2,0 0-4,0 0-12,0 0-2,-12-7-5,12 7-4,-2-8-8,4 3-4,-2 5-7,2-12-4,0 7-2,2-1-6,0 1 4,-1-2-7,1 1-4,2 4 1,-3-3-7,3 1 1,0 3-3,-6 1-5,11-4-1,-11 4 2,12 1-1,-12-1-7,11 6 7,-4-1-1,-3-3 1,-1 0-4,0 4 1,1-2-1,-2 0 2,-2-4 1,1 8 2,-1-3 0,0-5-1,-3 8 3,1-4-2,2-4 3,-6 5-1,2-3 0,4-2 2,-12 5-3,8-4 3,4-1-1,0 0-2,-18-4 4,11 0-9,1 1 4,2-1 4,-1-4-3,1 3 1,2-3-3,2 1-1,2-2 0,2 2-3,1-1 0,1 1-4,3-3-1,1 3 4,0-1-1,4 5-3,-2-4 1,1 4-1,-1 1 0,1 2 1,-2 0 0,1 2-1,0 1 1,0 4 2,-2 0-1,1 0 0,-3 3 0,-1 1-1,-2 4-1,-2-1 4,-1 3 0,-4 0 1,-1 3-1,-2 2 6,-4 2 1,-2-2-2,1-1 1,-2-1 1,-4 0-1,4-1 0,-4-2 0,6 0-1,-2-3 8,1-3 5,3 0 9,0-1 1,-3-5 9,4 2 4,-1-4-4,0 1-1,-1-2 2,9-2-7,-15-4-5,11-1-2,-3 0 4,3 0-5,2-2 3,-2 0-9,4 0 3,-2 1-2,2 1-1,2-1-6,0 0 0,0-1 2,0 5-9,4-3-1,-6 5 2,13-5-1,-4 3 6,2 2-7,-1 0-1,3 2 2,4 1 2,1-3-5,2 2 1,-1 5-3,1-4 5,2 3 0,1 0-8,3-1-40,-2 1-48,-4-2-77,8 0-90,-7-3-138,3 1-156,-5 0 52,4 0-190,0 1-186</inkml:trace>
  <inkml:trace contextRef="#ctx0" brushRef="#br0" timeOffset="21107.33">11140 975 1747,'0'0'-54,"4"-9"41,-1 7 20,-3 2 20,2-8 29,0 4 15,-2 4 14,0-5 13,0 5 9,0-7 2,0 7 6,0-7 4,0 7 5,0-6-3,0 6 2,0 0-9,2-6-6,-2 6-4,0 0-19,1-5-7,-1 5-8,0 0-10,0 0-7,0 0-7,0 0-6,0 0-5,0 0-6,-5 24 0,3-13-1,-1 0-5,3 2 2,-4 2-3,4 1-6,-2-1 3,2 2-10,0 1 2,2-3-3,-2 2 4,3 0-6,-2-3 1,2 2 3,1 0-6,-1-3 4,2-4-2,-3 3 7,4-5-5,1 1 6,0 0-5,1-5 2,0 1 5,1-2-9,-9-2 6,18-4-1,-8 0-3,-2 1 1,2-5-4,0-1 1,0 0 7,-2-2 5,-2-2-11,3 2 5,-3-3-3,-2 0 3,1-1 3,-1 3-1,2-2 6,-4 2 3,1 2 5,-1 0 4,2 0 4,-4 1-2,2-1-4,0 5-4,0-4-6,0 4-8,-2-1 0,2 1-1,0 1-10,-2 4-4,0 0 1,0 0 1,0 0-2,0 0-1,0 0 4,6 12-2,-4-4 3,2-1-1,-2 2 0,2 1 3,0 1-2,2 0-2,0 1 5,2 0 3,1-3-5,2 2 5,-3 1-2,4-5 3,-2 2 1,5-3-2,-3 2 2,2-4 1,0-2 3,-2 0 1,1-2 13,-1-2 11,0 0 11,2-3 6,-4-2 5,3-1 4,-4-2 0,1-2 2,-3-1-6,-1-2-6,-2-3-4,-2-1-6,-2 0-6,0 0-5,0 2-6,-4 0-5,0-1-10,0 3-20,-3 2-40,-1 0-41,0 4-47,-1 1-34,-2 1-38,1 5-46,0 2-50,0 2-41,0-2-98,4 3-137,-2 1 40,5 4-218,3-3-246</inkml:trace>
  <inkml:trace contextRef="#ctx0" brushRef="#br0" timeOffset="32075.78">3709 5745 1070,'0'0'65,"0"0"-30,0 0 11,3 13-3,-6-6 5,1 0-4,0 3-6,-1 1-2,1 4 5,-2 0-3,2 3 1,0 0 5,0 1 1,0 3 2,-1-2-5,2 2 0,1 0-4,0-1-3,0 1-3,1-2 0,2 1-2,1-2 1,2-2-20,1 0 1,0-2 0,1-1 2,2-4 4,3-1 3,2-4-3,0-2 4,1 0 0,0-4-1,0-1 2,1-4 6,-2 0 2,0-3 4,-1-2 3,2-1 1,-4-5 0,-1 0 0,-1-2 1,-1 0-2,0-1 3,-3 1 7,-2 4 3,2-2 2,-5 4 3,4-2 0,-3 2-1,0 4-5,2 0-6,-2 0-3,0 1-8,0 2-2,-1 2-8,-1 4 3,0 0-8,0 0 1,0 0-2,-5 19-3,5-9-1,0 1-1,-2 2-2,4 4 0,0 3-1,0-2 3,-1-1-2,6 1-2,-4-1 2,4 1-3,2-3 2,-3-2 2,2 0 7,1 0-6,2-6 5,-1 0 9,4-1 3,-4-4 1,2-2 10,-1-2 3,2-1 1,2-2-7,-3-5 5,-1 1 1,0-4 5,-3-1-2,2-5-3,-4 0-11,1-1 1,0-4-5,-5 5-6,-2-1 0,0-2-12,-2 3 7,-2 1 0,-1-1-4,-3 3-10,3 3-1,-3 0-9,2 2-17,-3 6-18,2 0-23,-1 1-24,2 4-25,6 0-26,-13 4-34,11 1-42,0 3-52,2 0-122,0 3-137,4 2-133,0 0-157</inkml:trace>
  <inkml:trace contextRef="#ctx0" brushRef="#br0" timeOffset="32408.38">4611 6164 1854,'2'-10'13,"-2"10"26,-5-9 20,4 2 26,-3-1 18,-1 1 12,-1 0 9,2-4-1,-1 3-4,-1-1-6,0 2-10,-2-1-1,2 1-8,-3 1-12,2-1-7,-1 2-5,-3 3-14,1 0-6,-1 0-5,-2 4-6,1 4-7,-4 1 1,2 2-2,-3 4-1,0 2-3,2 0-2,3 4-2,-2 0-8,4 2-2,2-1-2,2 4 4,2-4-8,1 2 2,3-1 4,5-1 1,5 0-3,0-3 3,6 1-1,4-2-5,2-3-13,3-3-32,3-3-38,-1-3-51,1-2-62,6-2-68,-5-3-112,3-3-159,4-2 28,-2-1-88,0-2-88</inkml:trace>
  <inkml:trace contextRef="#ctx0" brushRef="#br0" timeOffset="32621.56">5231 6012 1758,'-3'-5'85,"-1"-2"16,-1 2 21,3-1 22,-3 2 7,3-2 2,2 6-15,-2-9-16,2 5-11,2-1-15,5 1-7,0-2-9,0 1-12,3 3-22,1 0-35,3-3-38,-2 4-47,1-1-50,0 2-49,2 0-52,-5 0-65,2 2-115,-2-1-261,-2 6-161</inkml:trace>
  <inkml:trace contextRef="#ctx0" brushRef="#br0" timeOffset="32785.6">5343 6044 1823,'-4'9'-3,"-2"-2"39,0 0 32,0 1 31,-4-2 17,5 1 7,0-3-2,-1 1-4,4-1-10,-2 0-13,2 0-6,2-4-9,0 0-6,8 9 0,-2-6-9,4-1-9,2 0-7,0-2-40,2 0-50,0 0-72,1 0-84,-2 0-102,2 0-201,3 0 35,2 0-68,3 0-36</inkml:trace>
  <inkml:trace contextRef="#ctx0" brushRef="#br0" timeOffset="33751.54">6826 5639 1406,'0'-8'-23,"2"0"24,-2 1 22,-2-1 23,2 3 26,0-3 13,0 1 12,0 3 0,0 4-3,-2-9-8,2 9-10,0-7-10,0 7-7,0-6-9,0 6-6,0 0-4,0 0 1,-4 17 3,1-5-1,2 3 4,1 0 6,-2 5 3,2 0 0,2 3 2,-2 2-1,4 0-7,0-1 1,0 2-5,3 0-4,-1-1-2,5-3-5,-3-1-2,3 1-3,-1-5-1,4 0-1,-4-5-4,2 3 0,-1-6-2,2-1-2,0-1-1,-1-3 3,-1-1-5,2-3-1,-1 0-4,-4-5 2,5-3-4,-4-1 0,-1-2-2,0-4-2,-1-3-1,-1-3 2,0-1-1,-1-4-4,-2 2 9,-3 4 2,2-2 12,-1-2 2,-1 7 6,0-3 6,0 1 4,0 3 10,0 3-12,0 0-8,0 2 4,0 2-12,0-1-10,0 2 3,0 2-3,0 6 1,0 0-3,0 0-6,0 0 9,-1 24-7,1-12-3,0 4 4,1 2 2,4-1-1,-3 3 0,4 1 0,0 0 0,5 1-2,-1 0 4,0-1-3,4-3 1,0-1-1,2 0 0,0-3 1,0-2 6,-2-3-2,1-1-1,0-3-2,0-2 2,-1-1 0,0-7-2,-2 2 6,3-4-5,-5-4 7,-1-2-4,-1-4-1,-1-4-1,-3-5 0,-2-2-9,-2 0 2,-4 0 2,-1-1-5,-1 0-1,-2 5 1,-1-2-3,-4 6-6,3 1-19,-2 4-16,-2 4-26,2 5-23,-3-1-30,0 7-32,4 0-34,-3 8-50,3 1-30,0 2-65,5 0-150,0 2-35,2 3-89,4-1-102</inkml:trace>
  <inkml:trace contextRef="#ctx0" brushRef="#br0" timeOffset="34036.37">7709 6057 1728,'0'0'28,"0"0"35,0-7 29,0 7 21,0 0 13,0 0 5,-4-8-2,4 8-13,0 0-15,0 0-9,0 0-11,0 0-7,0 0-7,-8 15-4,4-2-7,2-2-5,0 5-1,-1 3-6,1 1-6,-3 4 8,3 2-1,2 0-7,-2 1-7,0 0 0,-1 2-1,2-5-8,1 2-26,-2-5-23,0-2-35,2 0-38,-2-3-40,4-3-40,-2 0-60,-2-5-98,4-1-121,-2-2-200,2-2-154</inkml:trace>
  <inkml:trace contextRef="#ctx0" brushRef="#br0" timeOffset="34362.83">7629 5972 1774,'-6'-11'-14,"-1"1"19,1 1 28,2 1 29,2 0 14,-2 2 6,4 1-1,0-3-10,2 3-5,2-3-4,4 2-5,5 1-2,0 0 1,6 1-2,-1 4-3,2-3-4,-1 3-6,2 3-2,-2-3-4,0 4-2,0 2-2,-2 1-6,-2 2 1,0-2 0,-3 3 10,0-1 6,-6 2 8,-2-2 7,-2 4 4,-6-2-9,-2 0-3,-6 0-2,-4-1-4,-3 2-4,-5-1-5,1-1-3,-2-3 0,1 1-18,-1-1-25,3-1-35,2-2-43,0-4-46,4 3-55,1-3-54,-2-4-98,8-2-152,1-1-151,4 0-144</inkml:trace>
  <inkml:trace contextRef="#ctx0" brushRef="#br0" timeOffset="34659.96">8353 5704 1705,'0'-9'0,"-1"-2"38,1 4 29,0-3 36,-4 3 19,4-4 13,4 4 10,-4-1-11,0 3-10,0-1-9,0 0-15,0 6-15,0 0-9,0 0-6,0 0-11,0 0-1,11 22-4,-8-10-5,3 6-2,-2 1 0,1 2-5,1 2 0,-2 2 2,1 0-2,1-1-11,-2 0 3,1 2-9,-3-1-39,2-1-47,-2-5-61,0 1-74,0-5-78,-2-2-172,0-2-78,0 1-142,-2-3-160</inkml:trace>
  <inkml:trace contextRef="#ctx0" brushRef="#br0" timeOffset="34845.33">8224 5863 1809,'-9'-7'16,"3"1"19,2 1 26,0-1 17,2 0-3,2 1-3,6 0-10,1 0-4,7 0-7,3 0-3,9-1-4,1 3-4,7-1-6,-1 0-22,6 0-54,3 2-65,-1 1-64,-8-4-103,2 4-373,0-3-143</inkml:trace>
  <inkml:trace contextRef="#ctx0" brushRef="#br0" timeOffset="35891.41">9712 5318 1685,'0'-9'-47,"-2"5"18,2 4 18,0-7 19,0 7 12,0-7 12,0 7 9,-2-7 15,2 7 10,0-8 3,0 8 4,-2-9 4,2 5 3,0 4 4,0-7 0,0 7-3,2-6-4,-2 6-6,0 0-7,0 0-14,0-5-1,0 5-9,0 0-3,0 0-4,0 0-3,-2 20-4,0-2-1,0 1-2,0 5-2,-2 4 3,-2 7-2,-1 1-2,1 1-1,-3-3-1,3 2-1,-5-4-2,5 0 1,-2-5-4,4-1 2,-3-2-2,0-2-3,3-5-5,0-1-1,1-1 8,0-1 1,1-4 13,0 1 3,-1-4-4,3-5-4,0-2 2,0 0-5,0 0 1,15-12-5,-11 2-1,5-5-3,2-5 2,-3-6-7,5-5 4,-1-3-3,-1-5 0,4-2-1,-5 5 3,-2-1-1,4 4 1,-6 5 3,0 3 9,3 3 0,-5 3 1,0 1-2,2 3-4,-1 0-7,-1 6 0,-2 0-3,3 7 1,1 2-1,-6 0 3,12 9-2,-6 2 1,6 4 2,-4 5 0,4 2-2,1 5 4,0 2 3,2 0-1,0 4 0,2-3-5,-4 1 4,3 1 0,-2-1-2,0 0 3,-2-5 0,-4-1-5,4-2 5,-4-2 7,-2-3 10,-2 0 9,0 1 2,-4-4 8,0 0 2,-4 1-5,-2-5-2,-2 0-7,-5 1 1,-2-5-9,-2 1 0,-2 0-1,0-2-12,1-3-26,-2 1-21,1 0-31,-1-4-22,2 0-39,-2-2-44,4 0-61,3-3-57,0-1-91,1-4-155,5-2 23,1 1-86,6-4-96</inkml:trace>
  <inkml:trace contextRef="#ctx0" brushRef="#br0" timeOffset="36443.69">10338 5383 1627,'4'-8'42,"0"-1"40,-2 2 29,-2 1 23,2-1 11,-2-2 18,3 4 1,-3 1-13,0 4-15,2-8-12,-2 8-13,0-5-18,0 5-6,0 0-7,0 0-4,-2 24-12,2-10-6,0 1-9,0 4-1,2 1-6,-2 0 0,4 1-7,-2 1 5,2 4-7,0-4-3,2 2 3,-2-6-5,4 0-8,-2-1 6,2-2-4,0-2 3,4-4-6,2 1 1,1-3 2,-1-5-6,2-2-4,0-2-6,0-3 9,2-5-3,1-1 0,-4-6-2,2-1-2,-2-4 0,-2 3-1,-3-3-7,1 4 9,-3 3-4,1 0-5,-3 1 0,1 3 2,-3 1-6,0 3-4,0 3-3,0 4 6,-4 0 0,4 11 2,-2-1 4,0 1-5,3 5-1,-2-1-1,3 4 4,0 1-2,2 0 5,1 1 0,1-2 8,-1 0-6,0-4 4,1-1-1,2-1 7,2-4 14,-2 1 1,1-6 7,4-1 6,-2-3 3,-1 0 7,3-5 3,0-1-1,0-5-2,-2-5-1,0 1-1,-1-6-5,0-1-2,-6-3-6,-2-1-6,0 0-3,-4 0-9,-4 5-26,-4-1-36,-4 5-46,-6 5-32,-2-1-45,-6 6-57,3 3-66,-3 4-68,-5 4-161,-6 6-63,2 0 96,-9 8-153,-1 1-136</inkml:trace>
  <inkml:trace contextRef="#ctx0" brushRef="#br0" timeOffset="36736.82">9664 6338 1977,'-4'3'97,"4"-3"-3,0 0 11,0 0 17,0 0 9,0 0-2,38-11-2,-12 5 7,5 3-8,11-6 7,16 1 0,22-1 3,9-4-4,2 2-4,3 1-4,-3-2-11,0 4-9,-4-1-12,-4-2-7,-14 6-9,-10-3-10,-4 3-3,-8 1-9,-6 0-16,0-3-36,-11 5-36,0 2-33,-8-2-41,0-1-43,-3 1-52,-4 2-55,-4 2-35,-5-2-72,-2 3-138,-4-3-28,0 0-152,-4 9-178</inkml:trace>
  <inkml:trace contextRef="#ctx0" brushRef="#br0" timeOffset="37261.66">10348 6740 1829,'-13'11'15,"3"-5"28,1-1 25,1-1 29,4-1 26,4-3 9,0 0-1,-11-7-3,11 7-12,3-9-8,1 3-5,0-3-2,4-1 1,3 0-18,1 0-6,3-4 5,2 2-15,1 1-3,-2 2-9,-1 0-10,2 2-5,0 1-2,-1 2-6,2 3-3,-4-1-7,6 5 3,-3 1-4,1 9-1,0-4-4,0 8 1,-2 1-6,-2 9 6,1 0-5,-5 4-1,-3 1-1,-5-1-1,-2-1 5,-6 2-3,-3 4 1,-4-3-5,-3-1 0,-8 2 1,-4-2-1,1-3 1,-3-3 3,3-3-1,-2-5 5,1-3-5,5-1 1,-3-4-3,3-3 0,4-3-3,0 0-1,-1-7 7,5 2 6,3-5 8,-1-1-10,3-5 4,1 0-3,5-3 1,0 2-3,4 0 0,0 0-5,1 4 1,6-5 3,0 4-2,1 0 5,5 5-1,2-2 7,1 7 7,6-3 6,-1 6 4,3-3 1,5 5-1,-2 1-3,3 1-2,2 3-6,-2-1 2,6 0-1,-6 3-5,-1-4-2,-4 1-24,3-1-48,-3-1-62,1-3-111,-1-2-136,-1 0-238,-4-4-12,2 2 90,-1-6-261,2 1-267</inkml:trace>
  <inkml:trace contextRef="#ctx0" brushRef="#br0" timeOffset="38258.32">11919 5813 907,'-6'3'485,"2"-1"-176,4-2-103,-8 3-43,8-3-14,-7 4-13,7-4-15,-4 3-19,4-3-11,0 0-9,0 0-9,23 0-8,-8-3-6,2 3-7,4 0-6,0 0-22,2-2-33,-1 0-37,1 2-37,-1 2-38,2-2-48,0 2-47,-3-2-98,-2 3-128,-4 2-126,0-1-70</inkml:trace>
  <inkml:trace contextRef="#ctx0" brushRef="#br0" timeOffset="38431.13">12074 6132 1641,'-12'11'53,"0"-1"15,4-4 23,2-3 23,0 1 12,2-2 9,2 1-4,2-3-6,-3 7-3,3-7 3,11 3-8,1 0-16,2-3-4,5 2-6,5-2-50,2 0-60,2 0-81,3 0-92,-3-5-150,2 5-168,-1-2 60,-1-1-83,2-2-35</inkml:trace>
  <inkml:trace contextRef="#ctx0" brushRef="#br0" timeOffset="40612.51">13451 5588 1360,'6'-4'-1,"-4"-1"6,-2 5 11,6-5 14,-4-1 17,0 2 18,0-1 12,-2 5 10,0-10 7,2 6 3,-2-1 5,0 5-3,3-7 0,-3 7-4,0-8-4,0 8-11,0-5-5,0 5-9,0 0-6,0 0-9,0 0-4,0 0-1,0 0-8,-17 16-3,11-7-1,-1 3 0,-3 2 6,-1 6 2,0-1 1,0 2-6,4 2 3,-2 0 1,0 2-3,1-3-2,1 4 1,6-1-3,-4 0 1,5 0-6,3 0 2,-1-1 1,4 0 2,2-2-3,6 0-1,-2-3-1,2-2 1,6 0-3,-1-3-4,2-2 0,0 0 8,3-3-9,1-3 8,-4-4 2,2 1-1,-1-3 5,-1-3 0,2-3 1,0-3-4,-1-1-5,-4-3-6,1-4 3,-1-3-2,0-4-2,-2-3-2,-4-1-4,-2-3 2,-1-1-6,-6 1-1,1-1 1,-4 0-1,-4-2 0,3 5-5,-3-2-4,-3 3 0,-1 0 3,-6 2-4,0 6 1,2 1-4,-5 3-2,-2 3-11,0 3-19,-1 3-11,2 5-25,-1 2-21,-3 2-21,4 2-33,-2 3-25,6 1-33,-4 5-30,6-4-32,-1 3-106,3 0-118,4 0-166,1 0-153</inkml:trace>
  <inkml:trace contextRef="#ctx0" brushRef="#br0" timeOffset="44652.57">14332 5627 1752,'0'0'18,"-9"2"42,9-2 31,0 0 28,0 0 20,-11 0 13,11 0 13,0 0 4,0 0-1,0 0-5,0 0 0,0 0-8,0 0-11,0 0-7,-10 0-11,10 0-11,0 0-11,0 0-6,0 0-8,0 0-7,0 0-7,0 0-5,0 0-7,0 0-5,0 0-4,0 0-5,0 0 0,0 0-4,0 0-5,0 0-4,0 0-5,0 0-3,0 0-2,10-12-3,-10 12-6,4-3 2,-4 3-26,0 0-38,0 0-40,7-4-43,-7 4-59,0 0-78,7-2-64,-7 2-107,6-2-146,-6 2 47,10-2-256,-10 2-277</inkml:trace>
  <inkml:trace contextRef="#ctx0" brushRef="#br0" timeOffset="45354.53">14964 5636 2118,'-4'-5'-24,"0"-1"23,-3 1 30,4-1 25,-1-2 21,-3 2 16,5-1 7,-3-2 2,3 0-7,0 0-5,4 0-7,0-1-4,0 1-6,3-1-6,4-2-4,-1 3-5,0 0-2,3-1-5,2 4-6,-1-1-2,-1 2-7,-1 5-4,4 0 0,-4 2-6,2 7 1,2-2-3,-4 4-2,0 1-2,-1 2 1,-3 3 0,-2 0-6,-1 2 4,-1-2 1,-4 2-2,-3-1 6,-1-1-2,0 1-2,-3-1-6,1-2 7,0-2 0,-1 1-6,-2-2 0,3 0 1,0-4-2,-1 1 7,2-1 2,1-1-2,0-2 0,-1-1 2,3 1 4,0-2-7,4-3-5,-6 5-1,6-5-3,0 0-6,0 0 6,7 6-4,0-3 3,2 0 0,1 1-4,4 1-1,-2 0 3,2 4-4,0-2-7,0 4 5,-1-1-1,0-1-4,0 3 7,-3 0 1,-3-1 1,2 2 14,-1-1 14,-6-2 14,0 3 5,-4-2 5,0 0 5,-6 0-1,-1-1 0,-2 2-7,-2-5-2,-4 3-3,-2-5-4,-2 3-8,-2-2 2,-3-3-6,5-1-6,-3 0-13,2-2-33,2 0-49,-1-2-42,4 0-48,0-5-61,5 2-64,1-7-62,5 1-113,5-3-87,2-1 45,8-2-186,1-1-180</inkml:trace>
  <inkml:trace contextRef="#ctx0" brushRef="#br0" timeOffset="45719.54">15399 5651 1852,'8'-2'48,"-8"2"19,6-5 15,-4 2 18,-2 3 11,8-9 9,-4 6-7,2-3-4,0 0-8,2 1-11,5-1-4,0-1-10,2-1-6,1 3 0,4-2-6,-2-1-2,0 3-6,1 1-2,0-1-6,-4 1-9,-1 0 4,0 2-9,-4-2 0,0 3-1,1-1-4,-11 2 2,13 3 13,-7 1 3,-4 3 7,-2 3 1,0 1 2,-2 5 5,-2 1-5,-1 2 5,-1 3 0,0 4-4,-1-2-4,1 5-1,-2-3-3,0 7-4,0-7-2,2 2-3,0 0-4,0-1-3,2-3-3,0 2-4,-2-4-25,5-3-39,-1 1-35,2-6-39,0 1-46,2-3-61,5 0-67,-1-6-69,4-2-126,0 1-46,4-5 44,-2-2-157,7-1-135</inkml:trace>
  <inkml:trace contextRef="#ctx0" brushRef="#br0" timeOffset="45983.38">15994 5810 1725,'2'-10'45,"-2"3"24,0-1 25,-2 2 24,2 1 20,-3-2 18,3 7 7,-2-7-7,2 7-12,0-6-14,0 6-15,0 0-12,0 0-11,5-4-5,-5 4-5,13 10-2,-5 0-1,2-1-1,4 1-2,-2 3-4,0 1 3,1 3-4,0 0-13,-2 0 1,-1 0 0,-2 1-5,0-3-6,-6 2 2,0 0-4,-4-2-2,-3 0-12,-2 1-24,-3-4-39,0 0-43,-3 0-49,-4-3-57,-2-1-66,2-3-42,-4 2-92,1-7-120,2 0-12,-1-2-193,3-3-198</inkml:trace>
  <inkml:trace contextRef="#ctx0" brushRef="#br0" timeOffset="46137.52">15896 5738 1997,'9'-14'25,"2"2"15,1 4 20,1-4 21,2 2 9,2 1-1,4-3-9,-2 2-9,5 3-6,-1-1-7,0 1-8,0 1-39,-1 0-53,-2 1-71,2 3-62,-3-2-105,-3-2-151,2 5-139,-6-2-72</inkml:trace>
  <inkml:trace contextRef="#ctx0" brushRef="#br0" timeOffset="46378.05">16352 5639 1705,'0'0'101,"0"0"23,0 0 18,0 5 21,0-5 10,0 0-2,0 0-8,2 5-24,-2-5-16,0 11 14,2-4-1,-2 4 7,0 1-5,0 2-11,2 1-1,-2 2-8,0 1-13,0 0-8,0 1-8,0 3-10,0-5-3,2 1-36,-2 1-48,2 0-41,-2-3-38,3-1-50,-3-3-51,2-2-58,0 0-51,2-2-144,-3-1-110,4-3 70,-1 0-176,-4-4-152</inkml:trace>
  <inkml:trace contextRef="#ctx0" brushRef="#br0" timeOffset="46621.83">16563 5709 1856,'0'-10'43,"0"1"34,2-1 27,-2 3 28,0 1 19,3 0 3,-3 3-1,0 3-11,2-7-15,-2 7-13,4-2-18,-4 2 1,0 0 3,9 9 3,-3-1 4,-2 3-1,2 0-5,-2 5-2,3 1-3,-2 0-9,-3 2 0,0-2-10,0 2-4,0 1-8,-2 0-7,0 1-35,-2-1-38,0-3-31,0 1-39,-2-3-43,-1-2-54,-2 1-67,-1-4-65,0-1-133,0 0-91,-1-3 47,0-4-167,1 0-153</inkml:trace>
  <inkml:trace contextRef="#ctx0" brushRef="#br0" timeOffset="46877.3">16126 5496 1796,'-18'-15'60,"6"-3"30,1 5 33,2 1 22,5-1 14,2 4 11,2 0-4,6-6-11,3 2 2,8 0-1,7 0 2,3-3-6,4 3-8,4 0-11,-2 4-13,-1-2-10,-4 4-10,-1 1-13,-4 1-8,-2-1-12,-1 2-41,-2 2-51,0 2-52,-6 2-49,-1 0-55,1 6-72,-5-5-70,0 4-162,-5-2-52,0 3 55,0-1-152,-1 1-132</inkml:trace>
  <inkml:trace contextRef="#ctx0" brushRef="#br0" timeOffset="47209.13">17169 5560 1979,'-2'-6'123,"0"1"7,0 1 10,0 1 13,2 3 4,-3-9-8,3 9-13,0 0-23,-3-3-16,3 3-8,0 0-3,-2 17-10,-1-4 3,0 5 4,3 3-9,0 5-3,-1 0-3,-1 1 0,0 4-8,-1-1-5,3 1-4,-2-1 0,0 0-21,0-1-39,2-2-31,0 0-39,-2-6-47,2-2-59,0 0-57,0-6-51,0-1-134,0-2-84,0-1 41,0-4-121,0 1-90</inkml:trace>
  <inkml:trace contextRef="#ctx0" brushRef="#br0" timeOffset="47399.38">16934 5888 1729,'-10'-10'110,"1"3"14,2 1 16,1 0 17,2 1-1,2-1-4,2 6-15,6-11-15,3 7-12,8-4-8,6 3-17,7-2-3,12 2-5,2 1-12,5 0-17,-2-1-46,-1 1-75,-1 0-94,-3-1-111,-1 1-252,-7 0 59,-6-3-168,-1 5-137</inkml:trace>
  <inkml:trace contextRef="#ctx0" brushRef="#br0" timeOffset="49123.58">18125 5595 1651,'0'0'-76,"-4"-7"18,4 7 15,-1-9 15,1 5 11,0 4 14,-2-9 16,2 5 4,0 4 10,-2-5 9,2 5 8,-2-6 4,2 6 8,-3-6 2,3 6 2,0-5 1,0 5 2,0 0-2,0 0-3,-2-7 1,2 7-6,0 0 2,0 0-4,-2-5 0,2 5-5,0 0 0,0 0 1,0 0-4,0 0-4,0 0 2,-2-5-2,2 5-5,0 0 3,0 0-9,0 0 1,0 0-4,0 0-3,0 0-4,0 0-1,-15 9-2,9-5-1,2 2 1,-2-1-5,-1 5 5,-2 1 2,2 0-3,0 5-1,-1-1-1,-1 4 4,0 1 0,1 2 3,2-1 1,1 2 2,1 0-1,-1-3-1,5 1 3,3-1 2,-1 1 1,3 0 3,3-1 2,2 0-2,2-1 3,2-2 0,0-5 7,4 5 7,1-6 1,2-2 3,0-1-4,3-1 0,-4-5 1,4 0 4,-3-2 4,3-4-2,0 1 2,0-5 3,-1-1-1,-2-3-6,-1-3 2,0-1 1,0-6-10,-4-3-2,-1-1-4,-2-6-6,-3 3-2,-3-1-5,-2 2-1,-3-1-3,-4 3-6,-1 1 1,-1-1-7,-5 5-1,3 0 1,-4 2-3,-4 3 0,0 3-4,-2 3 0,3 3-2,-4 1-12,4 4-14,-2 4-15,0 0-20,0 5-12,-2 0-18,1 0-18,5 3-33,-1 1-28,-2 0-34,6 2-30,2 0-41,2 2-97,1-2-123,6-4 28,3 2-98,4 2-65</inkml:trace>
  <inkml:trace contextRef="#ctx0" brushRef="#br0" timeOffset="49332.38">18908 5810 1827,'2'-10'174,"0"5"12,-2-1 13,-2-1-3,0 0 3,2-1-11,-4 4-16,3-2-18,-1-1-18,0 2-15,2 5-23,-2-7-40,2 7-45,2-8-57,-2 8-55,4-6-49,-4 6-65,9-3-85,-2 3-162,-7 0-28,10-4-183,-5 2-165</inkml:trace>
  <inkml:trace contextRef="#ctx0" brushRef="#br0" timeOffset="49643.33">19461 5488 2013,'0'-9'76,"0"-3"20,0 2 23,2 1 24,-2 2 25,0-1 1,0 2-5,0-1-7,2 1-19,-2 6-10,0-7-17,0 0-17,0 7-10,0 0-9,0 0-12,0 0 1,-2 20-8,2-9-4,-2 6-6,2 0-2,-3 2-1,1 2-6,2-1 1,-2 6-3,0 1-3,0-2-3,2-3-2,-2 2-37,2-4-34,2 1-36,0 0-41,-2-4-53,4 0-66,1-4-52,1 1-133,0-2-101,2-3 40,2-2-162,0-1-143</inkml:trace>
  <inkml:trace contextRef="#ctx0" brushRef="#br0" timeOffset="50149.35">19931 5625 1848,'-3'-11'29,"0"1"21,-2 1 24,-2-2 25,2-2 14,2 1 7,-1 0-4,1-2-2,0 4 0,1-2 0,0 0-10,2 1-1,0 2-11,0-3-10,2 0-11,2 1-5,0 3-7,2-1-4,0-1-4,6 2-5,-4 3-8,2 1-10,-1 0 1,1 3 0,1 2-9,0 3 4,1 5-2,-1-1-9,0 6 5,-1 1-5,-1 4-3,-3 2 2,-4 0 8,0 0 0,-4 2 4,-2 1-1,-3 0 8,-3 0 1,0-1-6,-6-2 1,2 0 5,-4-2-6,1-2 2,1-2-1,1 0-5,-2-2-2,3 2 4,-2-6-2,6 0-2,-3-1 3,3 2 3,0-5-8,4 0 3,0 2-2,0-1-2,0-2-3,4-1-3,2-3 4,2 6-3,-2-6-3,12 3-4,0-1 3,2 0-4,5 2 2,0-2 0,4-2 1,-1 2-5,5 3-2,0-5-25,3 2-31,2 0-45,-2-2-48,-2 3-59,7-3-64,-5 0-72,0-5-151,-4 3-22,3 2 58,-5-5-152,4 1-111</inkml:trace>
  <inkml:trace contextRef="#ctx0" brushRef="#br0" timeOffset="50487.22">20738 5623 1799,'2'-11'88,"-2"2"22,0-1 15,0 3 18,0-4 14,0 7 23,-2-3 0,2 0-11,-2 1-12,2 0-14,0 6-15,-7-7-15,3 2-16,4 5-11,-11 0-9,11 0-5,-17 7-9,9-4-11,0 3-6,-2 2 0,4-1-7,0 0-4,0 3-4,2 2-5,2-1 3,2 2-2,2 1 0,2 1-6,2 0 0,0 1-1,6 2-3,0-1 0,0 1-2,1-1 2,2 1-7,-2-1 1,-1 0-4,2-3 4,-4 1-2,-2-2 1,0 0 1,-1-2-1,-3 2-9,-1-3-6,-6 0-26,0 1-9,0-3-34,-6-1-48,-1-2-51,-4 0-62,-2-2-60,-1-3-128,-2 0-132,0-1 67,3-3-197,-2 1-178</inkml:trace>
  <inkml:trace contextRef="#ctx0" brushRef="#br0" timeOffset="50657.09">20653 5575 2061,'8'-13'89,"0"0"7,4 2 11,-4-2 8,9 4 6,-2-6 0,2 2-12,3 4-11,0-3-12,3 5-3,0-1-18,2 0-29,-2 5-53,-1-2-65,-1 5-79,-2-3-89,1 3-192,-2 2-40,0-1-115,-2 4-95</inkml:trace>
  <inkml:trace contextRef="#ctx0" brushRef="#br0" timeOffset="50915.18">21251 5477 1902,'0'-7'164,"0"7"17,2-7 21,-2 7 12,0-6-5,0 6-16,0-5-25,0 5-19,0 0-22,0 0-12,0 0-15,4 15-5,-2-3-7,2 5-8,-2 0-4,0 2-5,2 6-4,-2-3-6,2 5-6,-2-2-7,-2 0-8,3 1-41,1-1-33,-2-4-32,0 1-40,-2-5-45,2 0-50,3-2-58,-1-1-47,0-6-122,-2 1-95,5 0 39,-1-3-144,2-3-126</inkml:trace>
  <inkml:trace contextRef="#ctx0" brushRef="#br0" timeOffset="51158.95">21560 5568 1837,'0'-9'100,"2"-1"23,-2 3 21,2 1 14,-2 0 11,0 6 4,1-5-11,-1 5-15,3-5-10,-3 5-19,0 0-17,0 0-11,0 0-1,6 16-4,-2-7-2,-2 3 3,0 5-12,-2 0-2,3 0-4,-1 2-1,-2 3-11,2-4-5,-2 3-2,0 0-38,-2-2-28,2 0-31,0-1-42,0-5-59,-2 0-68,2 0-71,-3-4-147,1-1-122,-2 1 72,0-2-183,0-3-164</inkml:trace>
  <inkml:trace contextRef="#ctx0" brushRef="#br0" timeOffset="51403.34">21212 5361 1899,'-9'-22'79,"-1"3"37,0 4 22,5 1 29,0 1 21,4 2 7,-1 0 1,2 0-12,2-4-15,2 2-16,3 0-12,9-2-11,9-2-11,5 2-6,17-1-5,6 1-5,23-2-8,2 3-11,-10 5-7,-13 1-7,-8 3-8,-3 1-32,-6 1-66,-4 3-64,-3 0-96,-3 3-103,-5-1-159,-7 2-143,-8-2 72,-2-1-286,-2 1-303</inkml:trace>
  <inkml:trace contextRef="#ctx0" brushRef="#br0" timeOffset="52536.79">18408 6424 2093,'-10'-4'-84,"-1"0"17,3 1 16,-1 1 20,0-1 21,3 1 17,0-2 17,-1 2 5,7 2 3,-11-4 2,7 3-1,4 1 8,-8-2 4,8 2 3,-8-2 5,8 2 1,-7-4 5,7 4 0,0 0 3,-8 0-1,8 0 2,0 0-4,0 0-1,0 0-2,0 0-4,0 0 2,0 0 5,0 0 1,0 0-3,35 2 2,-14 0-1,9 0 1,8-2 5,12 2 3,17-2-5,34 1 7,12-1-2,8 0 4,8 0 4,11 0 13,14 0-10,16 3-5,46-3-4,1 3-8,2-3-7,1 2-3,3 2-3,8-1-4,0 2-2,-8 0-1,-7 2 1,-40-2 1,-7-1-3,-5 0-2,-10-3-3,-9-1-5,-16 0-1,-13 0 0,-17 0-3,-24 0 3,-18-1 5,-11 1 1,-5-2-3,-7 0-8,-4-2-5,-10 2-17,0-1-25,-3 3-23,-3-3-35,-3 3-30,-2 0-52,-3-1-48,0 2-64,-6-1-69,8-1-150,-8 1-56,0 0 48,0 0-177,0 0-174</inkml:trace>
  <inkml:trace contextRef="#ctx0" brushRef="#br0" timeOffset="53254.13">10052 5934 1911,'6'2'-23,"-2"1"-3,-4-3 2,6 5 4,-6-5-4,1 2 0,-1-2 9,6 5-10,-6-5-21,7 2-18,-7-2-10,6 1-7,-6-1 4,6 5-4,-4-3-5,2 0-16,-4-2-31,6 1-203,-2 3 150</inkml:trace>
  <inkml:trace contextRef="#ctx0" brushRef="#br0" timeOffset="54855.13">8932 4518 980,'0'-6'53,"0"6"-1,2-3 2,-2 3 13,0 0 15,0 0 14,1-5 1,-1 5 4,0 0-1,0 0-6,0-7-2,0 7-5,0 0-6,0 0-5,0 0-9,0 0-8,0 0-11,0 0-4,0 0-3,0 0-5,5 15-1,-5-6-1,4 2-2,-3 2-4,2 2 3,1 0 4,-1 5-2,3-4-1,-2 3 0,3 3-1,-1-3-4,0-2-1,-1 0-2,1-2-2,0 0 1,-2-1-3,0-2 0,1-3 0,0 1 1,-1-3 6,-1 1 7,2-4 4,1-3-8,0 1 0,-6-2-2,16-3-1,-8-4-1,0 2-2,1-1-5,-1-3 1,1 0-4,-3-3 0,3 2-3,-3-1 3,0 3-2,0 1-2,-1-1-2,-1 1-4,1 3-1,1-1-5,-2 5 5,4-3-6,-8 3 1,15 3 2,-4-3 1,-2 5-2,1-1 0,0-1 0,4 3 1,-4-2-2,0 0 4,1-1 1,-3 1-1,1-2 4,0 2 5,-1-4 15,-1 0 3,-7 0 0,17-4 5,-11 0 5,0-1 4,0-1-3,0 0-2,1-3 0,-5-1-2,2 0-2,-2-1-4,-2-2-9,0-1-2,-2-1-8,2 0-1,-4 0-18,0 2-15,-1 0-14,1-1-25,0 4-29,-2-1-32,-1 3-34,1 2-29,-3 0-28,3 5-19,6 1-27,-14 0-90,7 1-104,7-1-136,-11 5-89</inkml:trace>
  <inkml:trace contextRef="#ctx0" brushRef="#br0" timeOffset="55574.72">9496 4635 1522,'0'0'-56,"0"0"23,0 0 18,0 0 19,0 0 21,0 0 13,0 0 11,0 0 5,3-5-1,-3 5-3,0-7 3,0 7 3,2-6 2,-2 6 6,0-7 2,0 7 1,0-6 0,0 6-6,-2-5-3,2 5-5,0 0-10,-3-6-5,3 6-6,0 0-4,0 0-3,0 0-3,-25 9-4,19-3 0,0-1-1,-1 3-2,3-1-4,-3 0-1,3 0 1,2 1-3,2-1 2,2 1 0,0 0 0,3 2 1,1-2-4,1-3-1,1 4 0,5-1-1,-4-1 1,5 1-2,-3-1-2,-1 1 1,3 0 0,-4 0-2,1-3 1,-4 3-1,2-2-4,-1 1 5,-1-1 2,0 2 11,2 0 7,-6-1 6,-2 0 4,0-1-3,-2 2 0,-1-1-2,-4-1-2,3 1-3,-4 0-2,2-2 1,-4 0-6,3 0 1,-2-2-14,-2 1-29,3-2-31,-2-2-48,2 2-52,8-2-60,-18-4-107,12-1-128,0-2-104,1-2-60</inkml:trace>
  <inkml:trace contextRef="#ctx0" brushRef="#br0" timeOffset="55797.12">9789 4645 1477,'0'0'56,"0"0"16,0 0 7,0 0 9,0 0 10,0 0 5,0 0-4,0 0-9,-4 7-9,4-7-9,0 0-8,18-6-5,-4 5-8,0-3-13,4 0-24,5-1-23,-1 1-32,3-3-30,2 3-42,-2-2-38,-1 1-51,1-1-124,-2-1-228,-2 1-56</inkml:trace>
  <inkml:trace contextRef="#ctx0" brushRef="#br0" timeOffset="56342.99">10301 4406 1634,'-1'-6'62,"-3"1"16,1 1 15,-2 1 13,5 3 5,-4-7-5,2 3-8,2 4-11,0 0-14,0 0-9,0 0-9,0 0-3,0 0-6,0 0-1,0 0-2,2 21-1,0-13-3,5 2-1,-2-1-4,1 0-3,0 0 0,0 4-2,3-3-3,1-1 1,-1 0-2,2-1 0,-1-1-3,2 1-1,2-4-2,-4-1-1,3 1 2,2-4-4,0-1-1,-1-2 1,1 0-2,0-3-2,-2 0-2,2-4-1,-3 1 3,-1 0-1,-3-3 2,2 3 3,-3-1 1,1 2 1,-3 3-1,1-2 0,0 3-7,-2-2-2,1 2-5,-1 3-6,-4 1 4,0 0-1,0 0 2,15 7-3,-11-3 4,0 1-1,3 3-1,-3-3 2,2 1-2,1 0 2,2-1 2,-3 2-4,2-4 6,0 2 1,1-2 2,2-1 10,1-2 11,-1-2 5,-2 0 11,5-2 13,-3 0-2,1-4 5,-3 0 6,0-1-1,-1-2-6,-2 0-9,-5-5-2,2 3-10,-1-2-1,-2 2-8,-5 0-4,2-1-24,-1 0-24,-4 5-12,-1 2-28,-2-1-20,1 2-33,-1 2-38,-3 4-40,7 2-37,-2 0-53,1 0-115,0 2-137,4-1 71,0 2-114,-1 0-77</inkml:trace>
  <inkml:trace contextRef="#ctx0" brushRef="#br0" timeOffset="56574.2">10922 4377 1618,'4'2'41,"-4"-2"9,11 2 6,-11-2-2,8 2-2,-8-2-6,8 5 8,0 2 24,-4 1 8,4 1 6,0 4 0,0 0-1,-1 2-3,2 1-5,-1 1-3,-2 1-5,1-1-8,-1 0-4,0 0-6,3 0-19,-4 0-34,1-2-36,-2 0-45,-2-2-46,2 1-43,-2-4-55,-2-3-119,0 1-109,0-3-81,-2 2-33</inkml:trace>
  <inkml:trace contextRef="#ctx0" brushRef="#br0" timeOffset="56822.46">11009 4434 1447,'-2'-11'49,"-2"4"23,2-3 19,2 2 22,-3 3 10,3-3 1,0 0-8,3-1-11,1 1-6,4-2-5,3 2 2,3-2 1,2 0-8,0 2-1,1 3-6,-1-1-7,0 1-8,1 0-6,-4 4-6,1 1-10,-3 0-2,2 1-2,-6 4 0,0 2 4,-2 2-3,-7 2-2,-3 3-20,-1 0-30,-6 3-54,-5 1-75,0 4-87,-9-3-144,-3 2-152,-7 0 67,-5 0-115,-1 1-70</inkml:trace>
  <inkml:trace contextRef="#ctx0" brushRef="#br0" timeOffset="58223.16">8654 4345 1464,'0'0'4,"-5"-3"21,5 3 17,0 0 12,0 0 20,-8-4 9,8 4 8,0 0-6,0 0-10,-8 0-8,8 0-7,0 0-7,0 0-9,-6 11 0,3-1-1,2 5 4,-2 2 4,-1 2 3,-1 5-2,1 3-2,0 0-3,0 6-4,-2 2-4,3 4 0,1 1-5,4 0-2,2 0-2,6 4-28,9-1-38,5-3-43,21 6-45,15-6-48,1-11-102,13-8-179,6-8-122,-6-9-76</inkml:trace>
  <inkml:trace contextRef="#ctx0" brushRef="#br0" timeOffset="58728.09">11414 3705 1588,'-9'-4'19,"-1"2"14,3 2 13,-2-1 19,9 1 16,-12-2 14,6-1 4,0 2-5,6 1-3,0 0-14,-14 0-6,14 0-8,0 0 0,0 0 1,0 7 4,8 1 3,4 3 8,4 3-3,8 7-3,0 0-1,9 7-6,1 4-7,13 11-8,-3 1 0,-4 2 2,-8-5 0,-5-4-7,-4 2 6,-7 1-4,-8-1-1,-8 0 1,-8 1-21,-12 6-33,-11 13-73,-11-6-90,-7-2-111,-5-5-235,-6-2 0,2-3 73,-5-7-97,3-5-41</inkml:trace>
  <inkml:trace contextRef="#ctx0" brushRef="#br0" timeOffset="61341.22">19416 7256 1464,'0'0'88,"4"-6"11,-4 6-4,4-2 0,-4 2 6,7-3 12,-7 3 11,0 0-5,9-5-5,-9 5-8,0 0-16,6-2-7,-6 2-6,0 0-11,0 0-4,0 0-5,0 0 4,0 0-3,0 0 6,0 0 0,-4 15 0,-3-12-1,0 1 1,1-2-7,0 0-3,-2-1-8,8-1-5,-16 0 5,16 0-5,-16-5 0,10 1-6,-1-2-6,3 1-2,0-5-5,2 0-3,2-1 1,3 0-5,2-2-2,4-3 0,1 3-11,2-4 8,6 2 1,-2 3-13,4 1 7,-3-1 5,1 6-13,2 0 12,-2 3-1,2-2 4,1 8-13,1 1 2,-4 1 6,4 5-5,-1 1 0,0 2 2,-4 3-2,-3 3-2,2 1 6,-6 4 1,-2-2 9,-3 5 8,-3-2 3,-4 4 9,-5 0 8,-5 2-2,-6 0 1,-6 5-3,-4-4-9,-4 2 0,-2-5-8,-2-3 1,-1 0 1,2-3 1,1-8-4,3 0 3,1-4 2,5-1 1,0-3 7,4-7-2,2 3-5,3-6 6,1 3 1,2-7-7,3 2-3,4-5-2,2 3 0,4-1 7,2-1 1,2 1 1,2 0 1,4 0-2,1 3 1,4-1 0,4 4-1,1 2 0,0 2 0,6 4-3,1-1 3,-1 4-1,8 1-1,-3 4 8,2-3 8,2 3 1,-3-2-1,-3 0 5,3 0 1,-4-3 6,-1-1 3,-1 0 6,1-3 8,-1-1 7,-4-2 12,2 1 19,0-3 12,-1-5 8,-2 1 2,2-1-2,0-3-4,-3-1-10,0-1-8,0-5-9,-1-3-11,-2-3-8,2-1-11,-4 1-5,2-4-17,-5 1-45,0 4-69,2-1-67,-8-2-86,4 4-97,-5 1-121,-1 0-122,0 3-246,-4 2 92,3 1 77,-1-1-561,0 1-659</inkml:trace>
  <inkml:trace contextRef="#ctx0" brushRef="#br0" timeOffset="62886.39">13610 8630 349,'0'0'78,"0"0"-7,0 0-14,0 0-9,0 0-1,0 0 0,6 2 2,-6-2 6,0 0-4,0 0 6,0 0 5,0 0 1,0 0 1,0 0 5,0 0-3,0 0 3,0 0 0,0 0 3,0 0 1,0 0 2,0 0 2,0 0 0,0 0 1,0 0 0,0 0 1,0 0-1,0 0-1,0 0-6,0 0 0,0 0-2,0 0-7,0 0-1,0 0-6,0 0-2,0 0-3,0 0 0,18-2-3,-11 4-2,1-4 3,3 2-9,0 0-2,3 0-3,2-2-3,-4 2-4,3 0-1,1-3-3,0 3-2,0 0-4,2 3 1,-4-3-3,6 2-7,-1-2-31,-5 2-39,4-2-50,-3 3-55,3-1-46,-5-2-79,0 2-122,-1 0-209,-1 2-120</inkml:trace>
  <inkml:trace contextRef="#ctx0" brushRef="#br0" timeOffset="63102.38">13694 9027 1864,'-7'9'79,"3"-4"15,0-2 12,-1 2 22,5-5 10,0 0 18,9 4 0,-9-4-5,24-2-15,-3 2-16,2-4-3,2 1-12,1 0-13,0 1-12,-3 2-32,5-3-48,-4 3-56,-2-2-72,-2-1-76,-1-1-83,1 3-166,-3-3-34,-3 1-178,0 3-161</inkml:trace>
  <inkml:trace contextRef="#ctx0" brushRef="#br0" timeOffset="69378.38">15204 8622 794,'0'0'111,"0"0"6,0 0-23,0-7-11,0 7 13,0 0-10,0 0 3,-2-9-4,2 9 14,0-5 8,0 5 1,-2-6 4,2 6 5,0 0 1,-2-7-2,2 7-3,-3-4-4,3 4-9,0 0-3,0 0-10,-6-4-10,6 4-4,0 0-12,-20 6-6,11-1-6,-5 3-1,2 3-3,0 2-4,-4 3 7,2 5 2,1 0 2,-2 4-10,2 1 2,1 3-1,4-3-5,1 3-4,2-1 1,3 3-7,0-3 2,2 0-2,2-4-4,3 2 1,2-4 4,1 1-2,0-6 19,2-2 0,4-4 2,-2-1 11,1-3 3,4-3 2,-2-4-8,1-1 0,4-6-2,-2 0-5,0-6-5,-1 0-4,-2-5-5,0-3-5,-3 1 3,-2-6-3,1 2-4,-7-1-2,3 0-6,-6 0-1,-1 3 0,-1 1-8,-1 1 4,-5 1-5,1 3-2,-1-2-3,-3 3-2,-2 5 0,-3-3 0,2 4-2,-2 2-4,-2 1-17,0 2-11,-1 2-17,2 2-17,2 2-23,-4 2-15,1 2-20,3-1-31,1 5-38,0 1-34,3 0-39,1 1-56,5 0-128,1 0-60,3 0 37,5 2-90,2-1-66</inkml:trace>
  <inkml:trace contextRef="#ctx0" brushRef="#br0" timeOffset="69579.61">15751 8993 1862,'8'-3'163,"-2"-1"8,-2-1 10,1 2 21,-1-2 3,0-2 9,1 4-3,-3-1-19,-2 4-18,3-8-19,0 4-17,-1 1-20,-2 3-43,2-6-59,-2 6-59,6-3-55,-6 3-65,4-3-51,-4 3-46,0 0-74,12 0-134,-6 0-24,-6 0-190,14-1-177</inkml:trace>
  <inkml:trace contextRef="#ctx0" brushRef="#br0" timeOffset="69927.36">16250 8816 1874,'4'-12'57,"-2"5"35,1-3 25,-1 3 22,-2-3 14,2 3 16,0 0 12,-2 0-1,2 4-18,0-3-16,-2 6-15,0-8-18,2 4-13,-2 4-10,0 0-1,0 0 0,-6 18-5,2-8-2,-3 2-2,1 5-1,0 0-3,-3 3-3,3 1-4,-2 0-5,-2 1-2,4-1-2,-3 0-5,6 0-3,-4-2-4,6-1-2,-4 1-3,5-5-4,0 3 1,2-2-2,5-2-2,0 0-2,6-1-1,1-2-3,2 1-4,1-4 0,3 1-3,-2-2-5,4-1-26,-1-1-36,0-2-42,0 0-48,1-1-46,-4-1-61,2-3-63,-2 1-45,-5-2-113,0-4-115,-2 3 37,-3-1-233,-3-1-263</inkml:trace>
  <inkml:trace contextRef="#ctx0" brushRef="#br0" timeOffset="70132.58">16468 8927 2134,'-8'-9'26,"3"-2"30,1 4 20,0 3 10,1-2 7,3 6 3,-3-4-4,3 4-9,0 0 18,0 0 4,-9 17 0,7-7 8,-3 5-2,4 3-2,-4 0-11,3 8 0,-2-2-14,2 1-8,0 4-7,-2 0-10,4 0-3,0 0-5,0 2-18,2-2-45,0-1-55,2 0-57,-3-3-67,6 0-73,-3-7-89,6-4-151,-1 0 1,5-5-175,-2 0-172</inkml:trace>
  <inkml:trace contextRef="#ctx0" brushRef="#br0" timeOffset="70658.83">16874 8920 1950,'-4'-14'60,"0"2"33,2 1 20,-2 2 22,0 0 18,2 1 5,0 3 5,0 1-4,2-4-14,2 3-17,2-1-16,4 1-11,2 1-5,4-2-11,-2 3-11,5-1-6,-2 4-6,0 0-10,-1 0-1,2 4-9,-2-2 4,-1 3-13,0 1 6,-1 1-11,-4 2-2,-1 3 3,-4-2-6,-3 2 0,-1 0-1,-3 2-4,-2-1 2,-5 1-1,-1-1-2,-5 0-4,6-2 0,-3 1 0,-2-2-4,4-1 4,1-1-2,1-1 1,1-1-5,0 0 3,3-2-3,-2 1 1,4 0-2,-2-2 1,0 1-5,6-4-2,0 6 1,0-6-2,12 5 1,-6-1-3,2 0 3,3-1-2,2 3 2,-3 0-4,5-1-2,-5 3 2,4-1 2,-2 0-2,-1 3-1,2-1 5,-1 0 4,-4 1 14,0 0 3,-1 0 9,-1 2 6,-3 0 7,-1-3 6,-2 2 3,-2-2 1,-4 4-4,-1-2 0,1-1-5,-7-1-2,1 1-4,-4-2-4,0-3-3,-4 0-5,1 2 0,3-6-20,-6 3-26,2-4-26,0 0-42,1 0-30,2-2-43,-1-1-50,7-5-66,-1 1-59,4-6-106,4-2-131,-1-2 34,5-1-238,5 0-266</inkml:trace>
  <inkml:trace contextRef="#ctx0" brushRef="#br0" timeOffset="71074.57">17262 8822 2036,'-4'-4'32,"4"4"37,-8-5 26,4 3 20,4 2 16,-7-4 0,7 4 1,0 0-15,-4-6-11,4 6-9,0 0-4,9-7-12,1 4-2,6-1-4,4 0-6,5 1 5,1-1-4,2 0-4,-1 0-2,-2 1-5,-2 1-6,-1 0 2,-1 0-3,-4-1-3,0 3 3,-5-3-6,1 1-4,-2 2-3,-1 0-7,-10 0-4,12 2-2,-9 1 0,-3-3-3,-3 11-2,2-2-4,-2 0-3,-1 5-1,-2 1-1,0 2 4,0 7 1,-1-2 2,-2 4 5,3-1 3,-2 4 5,2 0-1,1-1 3,-1 1-1,-1-1 1,4 0-2,-2-4-1,-2 0-5,5 0 0,-2-6-3,2 1-2,-2-4-17,1 3-30,2-7-36,-1 2-34,2-2-35,0-4-59,0-1-70,3-2-54,2-3-87,-5-1-146,15-5 13,-6 1-235,3-3-258</inkml:trace>
  <inkml:trace contextRef="#ctx0" brushRef="#br0" timeOffset="71476.81">17953 8890 2089,'2'-7'38,"0"-1"32,0 1 31,-2 1 22,1-4 5,-1 4 19,0 0 6,0 1 0,0-1-7,0 6-13,0-7-12,0 7-11,-1-6-8,1 6-13,0 0-11,-12 0-5,12 0-10,-11 8-8,4-3-1,3 1-8,0 2-5,0 1-1,2 1 0,0 2-1,2-1-1,2 4 5,4 0 6,-2 2 6,4-2 1,4 4 5,-2 1 4,2-1 0,4 0 0,-4 0-2,3 0-4,0 1 1,0-3-6,-4-1-3,3 1-1,-1-2 1,-3-2-1,-1 1 0,-1 0-2,-2-3 3,-1 0 0,0 1 2,-1-2 0,-2 1-1,-4-2-2,-3 0-7,-1-1-2,-1 1-5,-3-2-1,-1 1-20,-4-3-22,0-1-29,-1 0-42,-2-4-43,2 1-46,-3-1-35,-1-3-48,2-3-59,-2 1-51,-3-7-88,4-4-130,0 1 0,5-2-310,-2-3-371</inkml:trace>
  <inkml:trace contextRef="#ctx0" brushRef="#br0" timeOffset="71761.97">17989 8761 2579,'-2'-5'60,"2"5"27,2-5 20,-2 5 27,0 0 20,1-5 12,-1 5-4,0 0-11,10-5 1,1 4-5,5 0-2,3-2-7,5 1-6,3-1-4,5 0-11,0-1-11,1 4-10,-1-5-8,0 1-9,-5 2-6,0 0-8,-5 1-8,-4-2-9,0 2-33,-3 1-42,-2-2-52,-1 2-52,-4-2-57,-8 2-61,10 0-71,-10 0-86,0 0-178,0 0 6,0 0 69,0 0-211,0 0-211</inkml:trace>
  <inkml:trace contextRef="#ctx0" brushRef="#br0" timeOffset="73030.85">18766 8877 2113,'-4'-3'62,"-1"-2"28,5 5 10,-6-5 18,2 3 9,4 2-3,0 0-12,-6-5-10,6 5-6,-12 11 1,8-2-9,-2 4 7,-2 4-1,1 4-7,-1 2-3,0 2-8,-1 2-3,1 6-4,-1-1-4,3-1-10,0 2-5,0 2-1,-2-7-8,0 5 3,3-7-9,2 1-28,-4-1-35,4-2-36,-2-5-40,3-2-44,0-2-44,0-3-43,4 1-47,0-6-97,2-3-103,2-2 3,4-2-120,0-4-98</inkml:trace>
  <inkml:trace contextRef="#ctx0" brushRef="#br0" timeOffset="73281.24">19045 9041 1606,'15'-22'53,"-4"8"48,-5 2 39,0 2 22,-1 3 19,-1 1 7,1 0-3,-3 3-8,2-1-21,-4 4-14,6-2-8,-6 2 10,0 0 5,6 18-5,-4-8-3,0 8-7,-2-1-4,0 4-8,0 2-8,-2 4-11,-2 1-12,0 2-6,0-1-5,-2 5-11,-3 0-5,-2 0-25,1-5-34,-3 3-37,1-4-42,-2-1-36,4-5-32,-2-1-40,-2-3-59,2-1-52,-1-8-60,1-1-130,-1-3-64,0-1 69,3-4-170,-1-2-144</inkml:trace>
  <inkml:trace contextRef="#ctx0" brushRef="#br0" timeOffset="73506.93">18565 8910 1911,'-8'-14'65,"1"3"27,2 0 23,1 1 11,4 1-2,0-2-3,4 2-10,4 0-13,4-1-7,5 1-4,4-1-6,6 2-12,9-3 0,5 3-11,1 3-8,3 1-4,1 2 2,-1 2-22,-3 0-35,-2 0-49,1 4-62,1 1-77,-7 5-121,1-1-206,1 1 53,-3 2-104,0 3-77</inkml:trace>
  <inkml:trace contextRef="#ctx0" brushRef="#br0" timeOffset="73931">19982 9233 1686,'-3'-5'55,"0"-3"16,3 3 19,-3-4 14,3 2 13,3 1 0,-1-1-3,2 3-2,2-2-1,2 2-2,0 4-2,4 0 1,0 2 8,1 4-3,1 3 3,2 5 3,-2 5-4,0 0-5,2 8-4,-3 1-3,-2 0-7,1 1-6,-5 0-4,-3 0-9,-2-3-10,-2 1-3,-2-2-4,-5-1-7,1-2-3,-1-4-4,1-3-6,-1 1 0,-1-5-2,2-1-7,-2-5 0,0-1-4,2-4-4,6 0-3,-8-7 0,6-3-5,2-1 1,2-7-2,2-1 0,2-5-4,8-5-5,-2-3-25,6-4-17,7 2-29,-3 1-18,1 4-16,2 4-29,0 3-32,-1 2-35,3 4-36,-2 6-38,-2 1-65,5 1-132,-2 4-63,-5 1 67,4 3-130,-3 0-92</inkml:trace>
  <inkml:trace contextRef="#ctx0" brushRef="#br0" timeOffset="74377.37">20788 9247 1733,'9'-4'83,"-4"2"28,5-4 27,-4 1 18,-3-2 13,3-1 7,-4 3 7,0-4-5,-1 1-3,-1 1-9,0-3-6,-1 3-14,1-2-13,-4 2-10,-3 1-15,1 1-11,-3-1-9,1 2-13,-5 3-5,-1 1-6,-5 1-10,4 3-4,-7 2-4,1 4-7,-3 0-3,6 4-1,-2 1-3,1 0-5,3 1 0,0 3-5,4-2-1,2 3 2,1-5-6,5-1 1,-1 3-2,5-5-3,0 0-2,5-3-3,-1 1-1,5-5-4,-3 1-1,4-2-1,4-1-1,-4-6 2,2-1-3,3-2-2,0-1 3,0-2 1,-1-6-3,2 0 1,-4 0-1,3-2 2,-4 1 0,2 2 0,-5 0 2,-1 3 10,2 0 3,1 1 0,-4 2-1,-2-1-5,2 3-5,-2 0 2,3 1-8,-3 3-1,-4 2 4,0 0-3,11 7 1,-7 1 3,-2 1-1,1 0-2,0 4 4,2 2 2,-2-2-2,2 4-4,-1-1-32,-3-1-35,4 0-37,-1 0-37,4-1-50,-5-3-53,4 0-70,-4-3-96,4-1-158,2-7 29,0 0-241,-1 0-270</inkml:trace>
  <inkml:trace contextRef="#ctx0" brushRef="#br0" timeOffset="74960.7">21314 8702 2177,'4'-21'24,"-2"5"37,0 5 26,0 2 21,2 1 11,-2 1 6,0 2-10,-1 2-19,-1 3 7,0 0 14,17 8 5,-11 1 4,0 8 9,2 5 1,-4 6 1,3 0-5,-2 10-3,-1 3-5,-4-2-8,2 5-5,-4-2-10,0 1-11,-2 0-6,-3-2-7,3 0-8,-3-5-8,-1 0-2,4-8-8,-2-2-4,2-2-5,-1-4-2,2-3 0,-1 0 1,2-6-6,0-4-5,2-1-2,-2-1-5,2-5-7,0 0-5,0 0-9,-8-15-4,4 8 0,2-3-4,-3 3-1,-1 0-1,2-3-3,-3 3 1,-1 0-4,-1 3 3,-3 3 0,-2-2-1,0 7 0,-1 0 4,-4 5-1,2-2 0,1 4 3,0-1-2,2 5 1,1-2 1,0 1 1,6-3 0,-1 2 0,2 0 1,2-1 4,4 0 0,2-3 3,2 1-2,2-3-1,3-2 5,2 3-3,2-4-1,0 1-1,2 0-2,-1-3 2,0 2 0,-1 0-2,0-2 0,-2-1 5,-1 3 1,0-2 2,0 2 3,-2 1 4,0-1 4,0 2-2,-1 0 1,1 1-2,-3-2 0,1 4-1,-2-1-1,1-1-1,-3 0 0,2-1 0,0 3-6,-2-5-32,2 2-28,-2 1-37,1-2-44,0-1-48,0-1-68,4 1-83,-3-2-101,2-2-109,0 2-42,-6-2-331,19-2-400</inkml:trace>
  <inkml:trace contextRef="#ctx0" brushRef="#br0" timeOffset="75160.3">21938 9469 2818,'8'-4'138,"1"1"30,-4-2 46,-1 3 47,2-1 28,-2-1 20,-4 4-22,9-4-46,-6 3-22,-3 1-28,7-3-15,-7 3-19,6-3-24,-6 3-41,0 0-48,16 3-68,-16-3-85,10 3-80,-6-2-106,2-1-105,-6 0-178,5 4-91,-5-4 77,0 0-388,0 0-457</inkml:trace>
  <inkml:trace contextRef="#ctx0" brushRef="#br0" timeOffset="80118.66">11316 8479 1652,'-9'-9'189,"1"-1"6,1 1-29,3 1-20,-2 1-9,2 0-5,0 2-6,0-1-3,2 0 6,-4 2-13,6 4-11,-4-5-13,0 0-13,4 5-15,0 0-4,0 0-13,0 0-1,-8 22 5,6-6-19,0 4 7,2-1-13,-2 5-3,2 2 0,2 2 4,0 1-3,0 1-3,2-1-2,0 1-2,2-3 3,2-1 3,0-1-8,0 0 1,0-5 2,3-1-4,-2-6 3,4-2-2,-1-4-4,0-3 9,2-2-7,0-4 0,-1-2 0,2-3-3,-2-2 2,3-5-4,-2-1-1,0-4 2,-2 0-9,-1-3 1,-1-2 1,0 2-6,0-2 7,-4 2 0,0 5 3,-1-1 5,2 3-2,-3 2-1,-2 1-2,2 2 0,-2 3-7,0 4-1,-2 3 5,0 0-1,0 0 0,2 15-2,0-6-2,2 4 3,3 2-2,1 1 7,3 3-5,0 0-1,1 1 4,3-2 2,-2-1-1,3-2-1,2-2 6,-4-3-3,1-2 6,3-4 3,-1 0 9,0-4 11,1-4 5,-2 0 8,0-4 1,-3-2-3,-3 0-5,0-6-5,-2 1-2,-2-4-5,-6-1-5,0 2-1,-3-3-4,0 2-6,-5-2-12,-2 1-29,1 5-33,-2 4-34,-1 1-31,0 3-30,-1 3-37,3 3-39,1 2-42,2 3-37,3 2-116,1 0-109,6 3 40,1 0-131,6 4-123</inkml:trace>
  <inkml:trace contextRef="#ctx0" brushRef="#br0" timeOffset="80400.76">12273 8678 1911,'5'-7'94,"3"-3"19,-6 1 22,0 2 11,-2-1 16,2 1 11,-4-1 9,0 1 0,0 0-7,-2 2-16,-3-1-10,1 0-15,-3 4-14,1 1-12,-4 1-8,-2 1-10,2 5-8,-1 0-10,-2 3-5,0 1-8,2 5 1,1 0-5,1 2-4,1 2-4,3-1-1,4 2-4,0-3-1,6 3-6,0-3 0,4 4-3,3-2-1,6 0-2,0-4-3,5 1-28,1-5-51,3 0-55,2-1-67,-1-4-75,4-1-74,-1-3-87,2-2-100,1 2-41,2-4-318,3 0-353</inkml:trace>
  <inkml:trace contextRef="#ctx0" brushRef="#br0" timeOffset="80551">12826 8848 2411,'2'-4'69,"-2"4"26,2-5 16,-2 5 19,2-6 24,-2 6 22,2-5-1,-2 5-11,2-6-17,-2 6-15,2-4-28,-2 4-48,0 0-64,0 0-80,5-4-109,-5 4-117,2-3-256,-2 3 39,0 0 75,0 0-143,0 0-98</inkml:trace>
  <inkml:trace contextRef="#ctx0" brushRef="#br0" timeOffset="92813.39">14986 1451 2363,'8'0'156,"1"-2"1,-9 2 27,12 0 20,-8-1 27,-4 1 7,10-6-8,-10 6-18,8-4-20,-6 2-22,-2 2-18,6-3-17,-6 3-22,6-2-43,-6 2-50,4-4-53,-4 4-62,7-3-47,-7 3-59,7-2-67,-1 1-59,-6 1-132,6-7-96,0 5 42,-6 2-247,9-7-250</inkml:trace>
  <inkml:trace contextRef="#ctx0" brushRef="#br0" timeOffset="93153.17">15274 1274 2108,'2'-10'70,"2"5"28,-2-2 20,0-2 21,3 1 25,-5 3 27,1-1 25,2 1 10,-1-1-3,0 1-7,0 1-11,-2 4-18,3-6-17,-3 6-19,2-6-18,-2 6-13,0 0-17,0 0-3,0 0-1,-5 19 6,1-7-5,-1 3-3,2 0-3,-2 4-3,-1 0-2,2 3-7,-3-2-3,2 3-9,0-3-8,0-2-1,4 2-7,-3-1-9,4-3 0,-2 2 2,4 0-7,0 0-1,4-3-3,1-2-5,7 1 10,-4-3-24,8 0-3,0-3-2,4 1 1,-4-5-5,2 2-2,1-2-26,1-1-34,-2-3-47,0 0-53,-3-3-42,3-1-49,-2 1-74,-6-4-60,3 0-48,-4-1-130,-6 1-62,2 0 40,-5-1-362,-1-1-419</inkml:trace>
  <inkml:trace contextRef="#ctx0" brushRef="#br0" timeOffset="93341.96">15545 1402 2507,'-3'-12'15,"-1"3"34,0 1 23,1 3 18,3 1 8,0 4 4,-3-8-7,3 8-14,-2-4-16,2 4-2,0 0 4,0 0 3,-2 24-1,2-13 5,0 5-10,0 2 1,-3 3-5,3 0-7,3 1-3,-6 5-6,3 0 1,0 0-27,0 0-46,0-5-48,0-3-65,0 3-81,3-4-59,-1-1-134,0-2-78,1-2 26,2-6-143,1-2-109</inkml:trace>
  <inkml:trace contextRef="#ctx0" brushRef="#br0" timeOffset="93831.18">15856 1255 1814,'-2'-13'101,"2"1"16,-2 3 19,2 3 15,-2-1 5,2 1 7,0 0 1,2-1-16,0 5-12,2-5-10,3 2-11,0 2-6,4-2-1,2 2-12,3-1-5,-2 2-6,-1 0-12,1 0-5,-1 2-6,0 2-10,-3-2-1,2 4-4,-4 0-2,0 1 2,-2 6-1,-4-4-1,-2 2 0,-2 3-4,-2-3-5,-2 4-1,0 0-6,-2 1-1,0-2-6,0 0 1,0-2-2,-1 0-6,5-1 0,-2-1-4,2 0 3,-1-1-4,1-1-1,2 1-5,0-1 0,2 1 1,2-2 3,2 0-2,1 2-2,1-2 0,0 1 0,5 1-1,-1-1 2,3 1-1,0 0 1,1 3 2,0-1 3,0-2 6,1 2 2,-3-1 1,2 2 8,-4-2 3,0 1 5,-1-1 9,0-1 7,-3 3 9,-2-3 8,-2 0 2,-2 1 1,-2 1-8,-2-1-3,-2 2-8,-3-2-4,-4-1-2,1 1-5,-1-1-7,-2-1-26,-2-2-31,-2-1-40,2 2-37,1-3-47,-2 0-35,1-4-42,-2-3-62,6 3-61,-3-6-89,0-6-137,6 1 4,2 2-346,1-5-396</inkml:trace>
  <inkml:trace contextRef="#ctx0" brushRef="#br0" timeOffset="94333.54">16304 1167 2533,'-8'-3'13,"8"3"26,-4-4 19,4 4 26,-4-4 11,4 4 12,0 0 2,-2-4-2,2 4-14,0 0 0,0 0-5,0 0-3,0 0 10,12-6-2,-2 6-7,-10 0-1,20-1-1,-9-1-8,2 2-4,0-2-2,1 2-7,2-2-4,-2 0-4,1 0-3,-2 1-4,1 1-5,-3-3 0,1 2-7,-1 1 0,-1-3-2,-1 3 0,1-1-3,-10 1 0,16-2-3,-11 2-1,-5 0-5,12 0-1,-12 0-5,10-3-5,-10 3-3,8 3-1,-5 0 1,-3-3-2,2 8 1,-4 0-4,2 0 4,-3 3 1,1 0 4,0 5 0,-2 1 4,0 0 2,0 0-3,-1 2 0,1 0 2,-1 1-2,4-2-1,-3 1 3,2-2-4,-1 0-1,-1 1 1,2-3-2,0 0-16,-1-3-31,3-1-31,-2-2-31,2 2-30,0-3-23,0-1-32,2-2-40,5-3-46,0 1-30,0-4-49,-7 1-96,16-7-67,-6 0 34,1 0-159,2-3-134</inkml:trace>
  <inkml:trace contextRef="#ctx0" brushRef="#br0" timeOffset="94658.83">16852 1230 1753,'4'-4'74,"0"-1"36,-2 1 26,2 0 16,0 0 13,-2 1 17,-2 3 4,8-4 8,-8 4-10,6-4-12,-6 4-16,4-4-12,-4 4-17,0 0-17,0 0-8,0 0-11,0 0 3,14 10-5,-10-5 3,1 1-3,-1 2-3,1 2-1,-1-1-2,4 2-4,1 3-4,-3-1-4,2 0-5,1 3-1,0-1-5,-3-2-2,0 2-4,2 1 2,-1-1-3,-3-2-5,3 0 0,-3 0-3,0 1-3,-2-2 0,-2-1-6,0 0 1,-2 1-10,0 0-20,-2-3-42,0 0-42,-8-1-50,6-2-41,-4-1-53,-2-3-56,-2 3-66,-2-8-76,1-1-129,-3-1-17,2-3 39,-2-4-263,2 0-277</inkml:trace>
  <inkml:trace contextRef="#ctx0" brushRef="#br0" timeOffset="94805.83">16860 1127 2288,'22'-10'47,"-2"-2"21,2 2 18,-1 0 15,0 3-1,2 0-5,1-1-12,-1 1-5,3 0-12,-2 0-35,-3-1-57,1 1-81,-5 1-99,-2 0-217,-7 1-51,-4 5-141,-4-4-113</inkml:trace>
  <inkml:trace contextRef="#ctx0" brushRef="#br0" timeOffset="95604.55">14497 1219 1668,'0'0'11,"4"-4"23,-4 4 19,0 0 19,0 0 19,0-6 15,0 6 15,0 0 9,0 0 0,0 0 5,-6-7 0,6 7 0,0 0 9,-2-6 2,2 6-2,-2-4-1,2 4-1,0 0-3,0 0-4,0 0-8,-5-3-9,5 3-8,0 0-11,0 0-11,0 0-10,0 0-7,-19 5-11,11-1-9,0 2-5,-6 3-4,2 1-7,-1 2-3,0 5-3,-2 1 0,3 3-4,0 2-3,0 0 1,4 4-1,0-1-2,2 3 0,5-2-1,1 2 0,5-3 0,-1 0-2,4-1 0,4 0 3,6-1-3,1-2 2,6-6 11,5 1 2,1-6 3,6-4 2,-5-3-2,-1-2-1,-1-4-1,1-3 1,-1-4-2,2-1-3,-4-8 1,-1-1-5,-2-4-2,-3-4-2,-3-1-3,-5-2-3,-2-2 0,-4 1-3,-5 2-3,-3-1-2,-5 2-2,-4 2-4,-7-1-1,0 2-11,-9 3-24,0 3-28,-7 0-34,0 6-41,0 3-32,4 1-37,-2 2-45,4 2-46,4 5-43,-1 0-72,3 3-132,4-1-6,1 3-299,4 0-335</inkml:trace>
  <inkml:trace contextRef="#ctx0" brushRef="#br0" timeOffset="96287.29">17525 1105 2332,'-8'-3'27,"1"2"33,1-1 22,6 2 21,-8-2 17,8 2 16,0 0 9,-9-2 3,9 2-5,0 0-5,0 0-4,-9-2-8,9 2-11,0 0-14,0 0-11,0 0-12,0 0-9,-10 6-3,8 0-5,0 1-5,-3 0-2,1 5-1,0 2-4,1-1-2,-3 2 0,2 1-5,0 3-2,-1-3-4,4 3-1,-1 1-2,-3-2-2,2 4-1,3-5-2,-1 0-19,-1 0-36,2 0-46,2-3-38,-2-1-44,0-2-48,0-1-53,4-2-53,-4-2-83,2-3-130,3 1-2,-5-4-256,0 0-268</inkml:trace>
  <inkml:trace contextRef="#ctx0" brushRef="#br0" timeOffset="96524.67">17659 1143 2053,'5'-8'37,"0"0"39,-2 2 19,1 2 20,-2-1 15,0 2 8,2-1-1,-4 4-14,4-8-12,-4 8-10,4-4-13,-4 4-3,0 0 9,11 12 7,-7-5-5,-1 2 5,3 5-9,-3 2-3,0-2-5,-1 6-9,0-1-5,0 0-6,-4 1-8,0 1-33,0 0-43,-1 3-40,-3-2-49,0-1-68,-2-2-78,-5-2-76,3-5-140,-4 0-51,1-3 63,-1-1-164,1-3-120</inkml:trace>
  <inkml:trace contextRef="#ctx0" brushRef="#br0" timeOffset="96719.04">17286 1109 1657,'-8'-14'45,"-3"3"26,8 1 23,-5 2 23,4 1 11,0 2 0,4-2-12,0 2-12,4-1-10,4 0-9,4-1-9,6 1-7,5-1-8,5 5-4,4-3-13,-1 3-35,3-1-43,0 3-51,0 0-57,0 3-59,-3-3-128,-1 0-113,-4 5-144,-4-3-86</inkml:trace>
  <inkml:trace contextRef="#ctx0" brushRef="#br0" timeOffset="97047.45">17894 1101 1594,'4'5'13,"-4"-5"22,2 6 14,-2-6 9,2 7 11,-2-7 8,0 7 10,2-3 7,-2 3 7,2-1 3,0 3 2,0 1-2,1 1-3,-1 1-1,0 1-6,2 0-4,-2 4-12,2-2-6,-2 1-7,2 1-3,-1-2-7,-1 0-6,-2-1-4,2-3-1,1 2-2,-3-3-3,2 0 5,-2-3 15,-2 1-2,2-2-3,-3-3-8,3-3 3,0 0-3,0 0-4,0 0-7,0 0 1,-10-22-8,13 12-2,0-2-5,1-5-16,3 3-24,-1-1-15,0-3-16,2 2-26,1 2-36,2-1-45,-1 4-52,1 2-34,1 0-71,2 1-119,-2 2-29,2 1-173,4 3-132</inkml:trace>
  <inkml:trace contextRef="#ctx0" brushRef="#br0" timeOffset="97453.28">18428 1189 1739,'5'-2'92,"2"0"36,-7 2 12,12-5 13,-10 0 3,0 2 23,1-2 6,-3 0 4,0 5-5,-3-10-3,1 4-8,-4 1-8,2-1-15,-2 2-12,0 0-11,-6 3-16,4-1-12,-4-1-11,-1 6-6,-2 0-13,0 1-5,0 2-8,-2 3-6,3 1-3,-1 1-5,0 2-4,2-1-5,3 2-1,0-1 0,-2 1-7,4-2 0,2 2-9,0-3-9,1-1-5,1-1-4,4 0-1,0-4 1,2 1-2,2-2-2,3-3 5,1-1-2,-8 0 0,18-4 2,-8 0-2,0 1 2,1-4-3,-1-1 4,-1 0-2,2 0 2,-1 3 0,-5-1-3,4 0-1,-1 3-2,-5-1-2,6-1-6,-9 5 0,8-1 2,-8 1 1,9 6 3,-5-2-1,0 1 5,-1 2-3,0 3 4,0-3 0,1 5-22,-1-4-29,3 4-36,-2-3-50,0 0-45,-2 1-58,4 1-60,-2-4-92,3 0-139,1 0 3,5-1-271,0-2-288</inkml:trace>
  <inkml:trace contextRef="#ctx0" brushRef="#br0" timeOffset="97976.56">18777 1023 2213,'-3'-20'21,"1"3"37,0 2 32,0 4 21,2 2 17,-2 0 0,2 5-5,0-3-7,0 7-13,0-5-11,0 5-9,0 0 0,11 14 9,-5-2-4,0 3 11,3 4 4,-1 5 0,2 2 2,0 7-3,-4 0-1,0 4-6,-2-3-5,-2 1-7,-2-3-5,-2-2-7,0 1-8,0-5-4,0-1-6,0-6-4,0 0 0,0-2-3,0-5-3,0 0-6,0-7-3,-1 1-4,0-4-3,3-2-5,0 0-6,-10-11-8,6 2-2,0-1-6,-2 1 1,1 0-1,-1-2-1,0 2-4,-3-1 0,3 3-2,-1 0-2,-1 1-2,-2 4-1,-2 2-1,0 0 5,0 2-3,-1 4 3,-1 1-2,2 0 3,0 3-1,3-1 1,-2-2-1,4 3 4,2 0-3,0-3 3,2 3 2,3-5 2,2 3 1,2-2 0,2-3 3,2-1-1,3 2-1,1-4 1,1 2-4,0-2 3,0 0-2,-1 1-3,1-1 1,-1 3-1,2-2 0,-4 2 0,1-2 0,-3 1-1,1 3-12,-1-3-16,1 3-35,-1-2-35,-2 4-39,-2-5-54,-2 3-74,1-1-76,-3-4-158,-7 9-53,-1-5 45,-2 3-242,-5-3-242</inkml:trace>
  <inkml:trace contextRef="#ctx0" brushRef="#br0" timeOffset="98680.62">13853 1444 2061,'0'0'9,"-11"-2"30,11 2 18,-12 0 19,12 0 14,-9 0 4,9 0 3,0 0-8,0 0-1,-13 0-4,13 0-5,0 0-1,-8 2-2,8-2-5,0 0-4,0 0 0,-2 5 14,2-5 4,0 0 21,12 10 5,-3-5 7,6-2-1,2 2 5,1-2-9,6-1-3,6-2-6,1 3-9,0-1-9,2-2-7,-1 0-10,-3 0-6,-3 0-5,-1-2-4,-3 2-4,-4 0-3,2-3-1,-8 3-6,1 0-5,-5 0-10,-3-2-12,-5 2-8,0 0-7,0 0-10,-26-3-6,12 6-11,-2-3-9,-4 0-5,-2 2-7,1-2-9,0 0-15,-2 3-10,1-3-23,1 0-20,2 0-24,1 2-40,3-2-49,3 0-50,-1-5-77,3 5-125,4-2-23,6 2-222,-8-7-227</inkml:trace>
  <inkml:trace contextRef="#ctx0" brushRef="#br0" timeOffset="99869.51">19395 962 1793,'9'-6'245,"-3"1"-72,-4 1-17,2-1-3,-4 5-10,4-2-4,-4 2-12,4-5-18,-4 5-15,0 0-7,0 0-6,0 0-10,0 0-6,-8 13-2,0-3 4,-5 3-5,-2 2-2,-4 5-1,0 1-1,-4 1-2,-1 3-10,3-2 4,-2 1-5,2 0-2,-4-2-2,8 0-2,-3-3-2,5-4-2,1 0 7,1 0-1,0-4 0,3-1 4,1 0-3,0-1 2,1-1 1,2-3 2,2 2 2,-3-2-3,3 1-2,0-3-3,0 1-3,1 0-3,3-4-5,0 0-5,9 9-2,-1-9-2,5 4-3,4-1 0,2 0-3,5-1-3,3 1 1,3 2-3,2 0 4,0-1-3,1 0-1,3 2-1,-5-2 0,1 1-1,-2-1-1,0 0 1,-3-1-2,-1 1 1,-5 1-1,0-3 1,-4-2-1,-1 3 1,0-1-2,-4 0 1,0-1 3,-2-1-2,0 2-1,-1-2 0,-1 3-5,1-1-12,-9-2-15,13 0-19,-13 0-19,10 2-16,-4-2-17,0 2-22,-6-2-25,11 0-31,-11 0-34,9-4-44,-9 4-38,6-7-67,-4 4-126,0-2-14,-2 5 37,4-7-159,-4 7-118</inkml:trace>
  <inkml:trace contextRef="#ctx0" brushRef="#br0" timeOffset="100367.73">19265 1717 1607,'0'0'-9,"-9"-3"30,9 3 23,0 0 15,-11 0 14,11 0 20,0 0 16,-10 0 8,10 0 6,0 0-5,0 0-2,-7-2-2,7 2-11,0 0-1,0 0-9,0 0-3,0 0-4,0 0 1,0 0-4,25 7-6,-8-2-6,-1-5-5,11 2-2,-5-2-6,10 0-14,1 0-8,2 0-24,-1 0-41,2-2-54,5 0-68,3-1-75,-4 1-105,0-5-162,3 2 26,-1-3-172,-1 0-135</inkml:trace>
  <inkml:trace contextRef="#ctx0" brushRef="#br0" timeOffset="101101.77">20362 1154 1817,'0'-6'87,"-2"1"22,0-1 15,2 0 14,0 6 10,-2-7 11,2 7 9,-2-7-3,2 2-9,0 5-9,0 0-14,-2-6-15,2 6-16,0 0-14,0 0-16,0 0-2,0 0-8,0 0-6,0 0-3,-2 21 2,2-11-3,0 1-1,2 3-1,-2-1 4,2 1-1,2 5-1,-2-4-7,2 2-1,4 0-3,-4 0-5,4-2-1,-2 2-2,2-3-1,1-1-7,2 0 7,-1-3-3,2 0-4,1-3 3,1-1-3,-1-4-3,3 0-2,-2-2-2,4-4 1,-3 1-2,2-5-1,-3-1-2,2 1-3,-2-6 0,-1-1-1,-1-1-1,1-1 0,-2 0-4,-3 2 0,-2 1 4,1-1 5,0 4 11,-1-2 7,-2 3 1,0 1 0,0 1-2,-2-2-4,3 5-5,-3-1-9,0 1 0,0 0-2,-2 5-1,0 0-3,0 0 1,0 0-1,0 0 0,0 23 0,0-12-3,0-2 4,2 6 1,2 0-3,1-1 1,-1 1 1,2 0-1,1 0 0,1-2 1,0-1 5,2-1-4,0 1 1,2-7 1,1 3-1,2-3-2,-2-5 3,0 0-1,4 0-2,-4-5 2,3-1-1,-2-1-3,-1-3 2,0-1 1,1-5-3,-2 3 1,-4-4-1,-2 0-3,-2-1-2,-2 0-13,-2-1-11,0 1-9,-4 0-12,-2 2-20,0 0-24,-4 6-19,-4-2-14,2 3-27,-5 1-18,2 2-26,0 3-30,1 1-40,0 2-36,2 0-62,4 2-126,-1 0-40,9-2 59,-6 3-168,6-3-131</inkml:trace>
  <inkml:trace contextRef="#ctx0" brushRef="#br0" timeOffset="101527.77">21606 1051 1797,'4'-6'73,"-2"1"18,3-1 20,-3 0 19,0-1 19,0 3 20,-2-3 8,2 5 3,-2 2 2,2-7-22,0 2-16,-2 5-14,0 0-13,2-8-14,-2 8-9,0 0-10,0 0 1,-12 13 2,3-8 1,-2 2 2,1 3 4,-3-1 3,1 3-4,-6 0-4,2 1-7,-4 0-5,4 0-8,-4 1-6,5-2-6,-1 1-6,3-4-6,0 2-5,5-3-5,-3-1-5,3 1-3,2 0-2,-1-4-2,3 5 1,1-1 0,6-3-3,1 3-2,3-1 0,3 2 0,5-4-2,4 3-2,4-1-1,3-1-4,3 0 2,1-1-1,-1 1-2,3 0 0,-2-1-1,0-1-1,-3 1-16,-1-2-31,-6 1-37,2-3-40,-1 6-35,-4-6-41,-2 3-43,-1-4-50,0 6-47,-6-6-69,-2 2-124,-4 2-22,-2-4 56,-2 7-211,0 0-195</inkml:trace>
  <inkml:trace contextRef="#ctx0" brushRef="#br0" timeOffset="101719.73">21477 1579 1887,'-12'7'51,"1"0"23,6-2 18,-3-2 22,4-1 22,0 3 15,-1-3 3,5-2-6,0 0-1,0 7 3,7-3 6,2-2-18,4 0-14,9 0-7,1-2-13,7 1-15,2 1-32,1 0-44,3-2-54,-4 0-78,2 0-89,-3-2-137,-1 0-198,0-3 58,-5 1 61,-4-2-167,1-4-91</inkml:trace>
  <inkml:trace contextRef="#ctx0" brushRef="#br0" timeOffset="102339.36">22307 1101 1697,'-1'-6'63,"-1"1"25,2-1 25,-2 0 18,0 1 14,2 5 10,-3-9 1,2 4-2,1 5 0,-2-5-5,2 5-8,-2-7-12,2 7-13,0-5-19,0 5-12,0 0-12,0 0-6,0 0 2,0 0-8,-11 19 2,7-7-1,0-3 2,2 4-2,-2 1-3,1 1-5,1 2-6,0 0-2,4 0-3,0 0 0,3 0-4,1 2-3,3-4-2,-1 1-4,0-3-4,6 0 2,-4-2-4,2-2 0,3-4-1,0-1-1,0-4-2,-1 0-1,2-4 0,-2-1-2,4-2-2,-6-3-1,3-2-3,-3-3 0,-1-3-2,-4 3 0,-1-2-1,-4 0-6,-2 0 3,0 0-3,-2 0 0,-4 4-5,-3 0-3,-2-2 4,1 6-7,-3 0-15,3 1-12,-6 1-18,3 2-16,2 4-18,-3-1-22,2 2-23,-2 2-31,5 1-33,-1 2-39,4 0-30,0 1-42,2-3-114,0 5-70,4 0 29,2 0-134,2 0-95</inkml:trace>
  <inkml:trace contextRef="#ctx0" brushRef="#br0" timeOffset="102508.12">22692 1208 1879,'6'-2'147,"0"0"11,-6 2-6,12-4 5,-9 0 3,2 2 0,-5 2-10,5-5-16,-5 5-11,7-4-16,-7 4-34,7-5-47,-7 5-54,6-3-73,-6 3-92,9-4-79,-1 0-143,-1 0-50,-1 3-199,0-3-160</inkml:trace>
  <inkml:trace contextRef="#ctx0" brushRef="#br0" timeOffset="102849.36">22927 1003 1925,'0'-5'84,"0"5"28,-4-8 19,4 4 20,0 4 15,-4-5-5,4 5-4,0 0-11,0 0-15,0 0-15,0 0-10,0 0-2,0 0 20,0 0 8,0 0 1,-3 22 4,1-12-2,0 4 1,0-3 2,0 5-1,0-1-10,-2 1-9,2 1-7,-2 2-7,2 1-9,-2-3-7,1 0-7,1 0-6,-1-1-11,1 0-5,0 0-4,2-4-4,2 0-4,0-2-2,6 4-2,0-4-7,4-2-2,3 2-1,0-4-7,2-1-22,2-2-31,0 0-38,3-3-48,-2 2-48,3-4-58,-2-1-63,6-1-71,-5-4-73,-1 0-160,1-1-17,-6 1 68,0 0-311,-2-1-332</inkml:trace>
  <inkml:trace contextRef="#ctx0" brushRef="#br0" timeOffset="103117.38">23197 1182 2298,'0'0'42,"-12"-2"33,12 2 20,-10-3 13,10 3 16,0 0 4,-10 0 5,10 0-12,0 0-10,-9 0-13,9 0 12,-6 8 4,3-4 5,1 7-5,-2-2 1,2 5-5,-2 1-2,-1 0-5,3 4-5,0 0-7,-2 3-8,2-4-5,-2 5-7,2-1-6,2-2-7,-3 1-5,2 0-9,1-4-36,0 3-46,0-3-55,4-3-51,-2 0-58,4-3-80,0-4-61,3-2-143,-1-1-61,3-3 36,0-1-247,1-1-249</inkml:trace>
  <inkml:trace contextRef="#ctx0" brushRef="#br0" timeOffset="103621.54">23526 1049 2056,'-4'-7'41,"0"-1"30,2 2 22,-2-1 24,2-1 16,0 3 16,0-2 0,2 7-9,0-7-9,2 1-11,-2 6-15,6-7-8,0 3-12,3 0-4,-1 2-1,3 0-11,0 0-3,-1 2-7,0 0-5,1 0-9,0 2-3,0 0-2,0 2-6,-2 0-1,0 2-2,0-1 3,-3 1 3,-2 1-9,-1 0 1,-3 2-4,0 0-3,-1 1-2,-3-3-3,-1 4-9,2-3 0,-2 1-7,-1-2-4,2 1 4,-3-1-4,5-1-3,-4-1-5,3 1 4,-2 1-6,4-2 8,1 2-1,0-1 2,1 0 0,2 2 4,2-1-6,-2 0 3,4 1-3,4 1 2,-2 3 3,1-2 0,0-1-6,2 2 9,-4 0-6,2-1 0,-2 0 6,1-1-6,0 3 2,-3-4 6,-2 1 6,1 1 8,-3 0 9,0-3 4,-4 3 6,0-3-7,-3 0 0,-1 1-3,-3-1-5,-1 0-1,-3-4-3,-2 4-2,0-6-32,0 1-43,3-2-37,-3 0-46,-2-2-57,5 1-70,-3-7-71,4 1-139,1-2-42,-1 1 40,3-6-179,7 0-156</inkml:trace>
  <inkml:trace contextRef="#ctx0" brushRef="#br0" timeOffset="104093.61">23902 981 1823,'0'0'93,"-3"-6"27,3 6 16,-2-8 12,2 8 16,0 0 7,-3-5-11,3 5-4,0 0-16,0 0-11,-1-4-11,1 4-15,0 0-9,0 0-7,0 0-10,0 0-1,0 0-4,17 0-5,-9 0 1,5 2-3,-3-2-7,3 0-1,0 0-9,-1 2 1,0-2-6,-2 0-4,0 0-2,-1 0-2,-9 0-3,14 2 0,-4-2-1,-10 0-4,10 0 0,-10 0-2,10 0-5,-10 0 2,8 2-7,-8-2-5,8 1 2,-8-1-3,6 2-3,-6-2 1,0 0-1,4 4-2,-4-4 2,0 8 1,0-8-7,0 9 6,-2-1-5,0-3 2,0 5 8,0 0-3,0-1-1,0 4 4,-1 1 3,0 0 1,1 3 2,0-2-1,0-1-1,0 4-1,2-3-1,-2 0-1,2 3-1,0-7 0,0 2-1,-2-1 0,2 0-6,0-3-27,0 2-33,2-3-34,-2 1-34,2-3-39,-2-1-51,0 2-65,4-4-48,-4-3-123,7 5-90,-4-5 30,-3 0-226,0 0-228</inkml:trace>
  <inkml:trace contextRef="#ctx0" brushRef="#br0" timeOffset="104608.67">24435 993 1954,'3'-7'-23,"-3"7"32,2-3 20,-2 3 19,0 0 10,0 0 10,0 0-1,0 0 2,0 0 3,0 0 1,0 0-3,0 0-1,0 0-3,0 0 0,-14 11-3,12-7-1,2-4-6,-4 10 0,4-5 4,0 1 5,2 2 6,0-1-3,2 3 1,1 0 1,0-1 10,-1 1-9,4-1 1,-2 2-3,0 1-6,1 0-3,0-2-2,-1 2-2,0 0-2,0-3-1,-1 0-7,-3 2 0,0-2 0,0-2-1,-2 3-2,-2-3-6,0 1-24,-3-1-33,1 0-38,-2-2-38,-2-3-55,-1 1-57,0 0-62,-3-3-77,2-3-126,-2 1-32,0-1-216,1-2-213</inkml:trace>
  <inkml:trace contextRef="#ctx0" brushRef="#br0" timeOffset="104793.76">24353 1001 2066,'3'-8'47,"2"1"19,1 0 13,5-3 14,-3 3 10,5 0-1,2-1-9,2 1-6,0-2-7,-1 4-11,2-3-6,1 4-19,-4 0-37,4-1-59,-1 1-67,0 0-76,-6 2-113,1-1-153,-3 3-173,-1-2-132</inkml:trace>
  <inkml:trace contextRef="#ctx0" brushRef="#br0" timeOffset="105171.3">24749 870 1810,'0'0'61,"0"0"20,0 0 13,0 0 17,0 0 11,0 0 0,0 0-2,0 0 6,0 0 16,0 20-2,0-13-2,0 1-1,0 3-15,0 0-4,0 2-9,0-1-6,0 2-18,0 3-3,0-2-5,0 2-9,-2 0-1,2-2-16,0-1-30,0 3-30,-2-2-31,2 1-35,-2-6-45,2 2-51,0 0-60,0-3-44,0-3-104,0 0-121,0-3 24,0-3-147,2 6-121</inkml:trace>
  <inkml:trace contextRef="#ctx0" brushRef="#br0" timeOffset="105403.11">24898 956 1755,'5'-5'74,"-3"-1"26,0 1 16,-2 5 12,4-5 6,-4 5-5,0 0-13,5-4-6,-5 4-1,0 0 11,9 11 5,-6-5-3,0 2-8,1 2-8,-2 1-5,-1 0-9,2 2-9,-1-1-8,-2 3-4,0-1-19,0 0-38,0 3-25,-2-6-51,-1 4-60,-2 0-88,-1-5-80,-5 3-173,-2-2-35,0 1 39,1-5-130,-3 1-89</inkml:trace>
  <inkml:trace contextRef="#ctx0" brushRef="#br0" timeOffset="105592.33">24471 853 1780,'0'-15'130,"2"4"-4,3-1-7,1 3-4,4-1 0,2 1-5,11 1-8,1 0-9,6 3-10,3-1-9,-1 5-7,3 1-29,-1-3-44,-2 6-57,-1-2-51,-1 0-79,-4 6-173,-5-4-103,-2 3-123,-5 2-93</inkml:trace>
  <inkml:trace contextRef="#ctx0" brushRef="#br0" timeOffset="106035.9">24221 1752 1715,'-6'4'111,"6"-4"21,0 0 7,0 0 15,0 0 13,0 0 21,0 0-1,0 0-11,0 0-9,0 0-12,0 0-16,17 7-9,-9-3-9,0 4-6,4-1-4,-2 5-14,2 0-8,1-1-6,0 5-7,2-1-8,-5 0-5,2 3-10,-2-3 0,-2-2-12,-2 0-14,0 2-7,1-3-3,-5-2-6,0-1 5,-2 0 0,0-3-2,0-1 5,0-5 15,0 0 3,-6 2 12,6-2 4,0 0 3,-9-11 1,7 2-3,2-2-4,0 1-8,2-6-4,0-1-7,5-1-16,-1-2-30,3 1-29,-3 2-33,3 1-36,1 3-34,-2 0-47,2 0-58,2 1-60,-2 2-71,6 3-128,-6 1-35,3 0 61,1 3-232,4 1-209</inkml:trace>
  <inkml:trace contextRef="#ctx0" brushRef="#br0" timeOffset="106414.65">24721 1712 2090,'6'-6'95,"0"2"26,-2 1 14,2-3 26,-4 1 22,0 1 7,0-2 4,-2 6 4,0-9-11,0 4-14,0 5-16,-4-8-16,4 8-20,-10 0-10,10 0-10,-16 5-11,5 1-9,0 0-7,-1 1-11,1 2-3,-1 1-7,2 1-4,-2 1-4,4 0-4,0 0-5,-1 2-1,3-2-7,-1-2-4,5 0-7,-1 0-5,2-3-1,2 1-3,4-2-4,2-3 1,-1-1-1,3-2 1,-9 0-1,16-2 0,-4-1-1,-4-1 0,-1-2 1,4 1-1,-2-1 0,0 0 2,-1 2 6,-2 1 1,3-1-2,-3-1-6,-2 5 1,2-3-6,-6 3 1,0 0 0,16 3 0,-16-3 2,10 7 0,-6-2-3,0 1 7,3 2-2,-3-1-1,1 3 3,1 0-6,-2-3-41,0 1-48,1 1-38,-1-2-63,-2-1-71,4-2-90,-2 0-198,0-1-48,1 0 78,-5-3-322,13-3-325</inkml:trace>
  <inkml:trace contextRef="#ctx0" brushRef="#br0" timeOffset="106811.49">25107 1446 2576,'6'-12'134,"-4"5"10,2-1 4,-2 3 4,-2 3-15,2-3-13,-2 5-11,0 0 7,0 0 10,8 22 8,-6-7 8,4 1 2,-2 9-6,0 2-8,0 1-8,0 1-8,-2 3-10,2-3-10,-4 0-9,2-3-4,0 1-12,-2-4-22,0-2-22,0-4-6,0 1-5,0-5-1,3-2-8,-3 0-15,-3-4 0,3-2 1,0-5-4,0 0 0,-4 2-2,4-2-5,0 0 3,-10-12-1,10 12-4,-8-5 2,0 1-1,4 2 0,4 2 0,-12-4 1,12 4-2,-17 2 0,11 0 5,-3 0-6,1 5 6,1-5 0,1 5 1,0 0-1,2-1 2,0 1 3,2-1 1,-1 3 5,3-1 1,3-1 1,-1 2 3,2-5 1,0 3-35,4 1-59,1-5-77,-1 1-108,-2-2-132,5-2-207,0 0 34,-1-2 79,0 0-293,4-2-282</inkml:trace>
  <inkml:trace contextRef="#ctx0" brushRef="#br0" timeOffset="108000.22">9423 2924 1269,'-8'2'401,"8"-2"-176,-14 2-80,8-2-29,6 0 3,-12-4 8,12 4-4,-13-4 0,8 1 11,-1 0 4,0-2 2,-1 1 1,3-1 6,-2 2-5,0-2-2,0 1-1,-2-2-4,-1 2-6,2 2-8,-1 0-12,-1 2-13,9 0-11,-27 6-8,12 2-7,-5 4-5,4 1-5,-8 5-3,5 6-4,-2-2-3,4 3-6,3 1 0,0-1-7,6-2-1,2 2-3,4-2-2,0-3-2,4 0 1,6 1-2,2-4-1,8-3-1,0-1-3,2-4 0,5-3-2,-1-4-3,-2-4 1,8-2 3,0-7 6,1-2 17,1-5 11,-4-3 5,1-7 2,-1-3 1,-4 0-5,-7-8-9,-5 4-2,-6-3 1,-2 2-1,-4 4-16,-6-2-3,-6 3-4,-5 4-6,-9 6-2,-4 6-3,-3 3-16,-3 7-44,2 5-55,2 2-73,3 3-67,1 3-94,0-1-109,7 5-220,5-2 20,2-1 81,6 3-410,4-5-450</inkml:trace>
  <inkml:trace contextRef="#ctx0" brushRef="#br0" timeOffset="110500.81">15829 2632 1853,'-4'-7'419,"1"1"-150,2-1-67,-1 0-36,0 2-27,-3-1-3,4 2-6,-1-1-23,-2 1-3,4 4-16,0 0-9,-13 0-12,13 0 1,-20 13-7,7-2-2,-4 5-3,3 3-5,-2 1-3,-3 4 1,6-3-12,-1 5 1,1 1-7,5-1 3,1-2-4,2 0-2,3-1 0,2-2 0,5-2-2,1-1 2,5-1-1,-1-4-2,3-4 0,2 2-2,0-6-6,-1-1-2,4-4-4,-5-2-8,3-3-6,-1-2-10,-2-1 2,-3-3-6,-3-2-1,3-3-1,-7-1-6,-1-2 0,-4 0-4,-2 3 5,0-4 12,-4 1-8,1 3 6,0-1 2,-1 2 2,-1 1 14,3-1 5,1 6-4,-1 0-1,2-1-1,1 3 0,0-1-5,2 1 0,2 1 3,5 2 0,4-2-2,5 2 4,2-1 1,9-3-4,-1 4 3,3-3 5,2-1-4,-2 1 1,0-2 0,-1 1 2,-1-2 1,0-1 1,-6 1-4,0-4 0,-1 4-1,-5-6 0,-2 3 1,-2-1-3,-5 1-2,0-3 2,-2 3-2,-1 0-2,-4 2-1,2-1 6,-3 0-3,3 3-4,-2 0 1,2 3-5,-3 1 2,0 1-5,3 4-1,0 0-2,0 0 5,-12 15 4,7 0-3,3 2 6,-3 2-1,5 3-3,0 8 4,0-2 1,0 5 4,2-1 3,1-2-1,-1 2-1,1 1-14,1-2-22,-4-1-32,2-4-21,-1 1-24,-1-6-25,0-1-25,0-3-2,0-4 0,0 0 1,0-4 7,-1-1 11,-1-3 11,-2-2 15,4-3 16,-13 0 22,13 0 23,-15-10 19,4 3 21,-3-5 17,3 1 22,-4-5 13,1 6 15,4-2 7,2 0-4,2 1-5,2 1-6,6 0-5,4-1-6,4 0 0,10 1-5,-1 1-3,6-4-3,4 1 1,1 0-1,2 0-4,-1-2 0,-3 1-1,2-5-2,-3 5 1,-3-2 8,-3 1 5,-2-1 6,-4 0 9,-4 0 4,0-1 0,-5 1 6,0 2-2,-4-2-7,0 3-4,-4 2 4,2-2-5,-2 2-6,2 1-3,-2 1-9,2 1-5,-2 3-1,2 4-3,0 0-1,0 0-4,-2 19 7,0-6-6,4 8 4,-2 0-3,2 5 0,0 2 2,0 1-6,0 2 2,-2-1 3,4-1-4,-3 2-4,4-5 9,-3 1 0,1-5-5,-3-4 0,1-1 4,2-2 8,-3-2 18,2-1 5,-2-2-5,2-3-1,1-3-2,-1-2-7,-2-2-1,0 0-4,0 0-3,7-11 2,0 5-4,-3-4-4,1 2-4,0-2 2,2 0-3,0 4-5,-3-2-1,3 3-3,-3 1-7,2 0 4,-1 2-2,-5 2 0,16 4 5,-7-2 2,-1 2-5,3 1 5,-5 3-2,4-2-2,-1-1-1,0 5 4,3-5 1,-2 3 1,4 0 3,-4-2 6,1-1 6,1-3 1,-1 2 9,2-4-2,1 0 1,0 0 0,0-4-5,1 1 0,0-3 5,-2-2 2,-3 1 3,2-6 0,0 4 2,-6-2 1,2 2 10,0-3 10,-3 3 15,-1-1 10,0 0-3,1 5-5,1-4-6,-4 4-9,1 0-9,1 1-9,-4 4-6,4-3-2,-4 3-3,0 0-1,2 12-4,-2-6-3,0 2-1,2 1 0,-2 2-4,0-4 1,2 2-1,-2 1-1,2-1 1,2 0 0,0 2 0,0-6-2,2 3 5,0-3 0,0 1-2,2-2 2,-2 0-1,3-4 1,2 0-3,-1 0-2,1-4 2,-3 2-3,3-6-1,0 0 0,-1 1-1,-2-5-3,1 1 2,0 0-1,-1-3-3,-3 4 1,1-3-1,-1 4 0,0-1-2,-1 3 2,0 0-2,-1 3-3,-1-2-2,2 1 0,-1 3-3,-3 2-1,0 0 2,0 0 2,0 0 1,8 9-2,-8-4 7,2 3-3,-2-1 4,2 1 0,0 0 3,2 2 0,-2-2 2,0-1 2,1 0-1,5-1 2,-3 2 1,2-3 3,2-1-3,2 0 4,-1-2-2,0-1-3,1-1-1,2-1 8,-3-3-8,4-2 0,-4 1 0,3-3-1,-3-2-1,-1 0 2,0-3-7,-1-2 4,0 2-3,-3 0 0,4-1-1,-5 3 0,2 0-1,-2 3-1,-2 0-3,2 0-3,0 5-2,-2-4-3,-2 7 2,0 0 1,0 0 1,0 0 0,11 15 2,-9-10 2,1 3 0,-1 1 1,2 0 1,0-1 2,3 1-1,-1 2 2,1-2 3,3 0-3,7-1 3,-4-1 0,6-1 1,-3 0 1,1-1-1,2-3 3,-2-2-5,-2 3 4,0-6-3,2 1-1,-5-1-1,2-1-1,-4-4-2,2 1-2,-1 0 0,-2-3 3,-1 0-3,-2 3-3,1 0 3,-1 0-2,0 2-2,-1 1 2,1-2-5,-1 2-2,-1 1-3,-4 3-2,8-4 1,-8 4 3,0 0-2,12 6 4,-7-3-1,0 1 4,1 1-1,-2 3 0,1-1 6,2-3-1,2 2 1,-4 1 2,4 0 1,0-2 0,2 0 0,1-2 1,2 1-1,2-2-2,-1 0 6,2-2-6,0-2-1,-1 0 0,2-4 5,-4 0-6,2-1 0,-4-2 3,1-4-1,-3 1-3,1-5 2,-2 0 1,-1 2 1,-5 1-2,4-1-1,-4 1 6,3 2 0,-4 1-1,1 2 0,1 1-4,-4 1-2,2 1-1,-2 1-1,0 5-1,-4-4 1,4 4 0,0 0 0,0 0-2,-9 13 4,5-8-4,3 5 2,-1-1 0,2 4 2,0-4 5,0 6 1,0-4 1,2 2-1,3 2 0,-3-3 1,3 2 1,-1-3 5,1 2-2,2-3-2,0 0 0,0 1 1,0-2 1,0-1-17,-3-3-32,3 1-61,-2 1-77,0-5-88,-3 3-102,1-3-98,2-1-196,-5-1 25,11 2 80,-2 0-386,3-2-421</inkml:trace>
  <inkml:trace contextRef="#ctx0" brushRef="#br0" timeOffset="110667.91">18969 2989 3038,'11'2'291,"-3"-2"26,-2 0 32,-6 0 17,11-2-13,-11 2-31,9-6-32,-5 3-30,-2-2-32,-2 5-68,6-5-102,-4-2-119,2 4-132,-4-1-176,0-2-257,-4 2-82,-2-1 80,-4-1-544,-3 1-639</inkml:trace>
  <inkml:trace contextRef="#ctx0" brushRef="#br0" timeOffset="120231.55">1956 9985 775,'-4'-7'231,"4"7"-91,-2-4-46,2 4-29,0 0-15,0 0-12,-4-4-6,4 4-4,0 0-7,0 0-1,0 0 5,0 0 6,-4 15 5,4-6 4,0-1 10,-2 4 4,2 3 5,0 6 6,2 1 2,-2 7 2,4 5 0,-4 4 1,2 1 1,0 3 0,-2 1 3,0 0-4,0-1 0,0 2-2,-2-2-3,0-3-3,-2-2-8,2-4-3,0-3-6,2-2-6,-2-3-2,0-4-4,2-1 1,0-3-5,-2 0-1,2-6 15,0 0-5,0-1-4,0-4-2,0-6-6,2 2-1,-2-2-4,0 0-2,14-16-4,-10 4-2,4-3 1,0-2-3,2-2 1,4 2-4,-4-2 1,3-1-2,-1 6-6,0-3 0,0 4 0,-2 2 1,1 0-3,2 4-2,0 1 3,-3 4 0,3 2 5,0 2 7,1 2 8,1 1 7,-2 3 8,2 1 8,-3 3 8,4 3 2,-4 0 7,0 1 4,2-1 2,-4-1 1,-2 1 0,1-3-3,-1 2-1,1-2-5,-3-1-6,1 0-4,-3-1-4,2-2 0,-2 0-7,0-3-8,0 3-30,0-4-26,2 1-36,-4 1-36,2-4-58,-4-2-60,7 3-57,-7-3-78,0 0-140,14-5-29,-10 1 54,-1-2-110,5 1-79</inkml:trace>
  <inkml:trace contextRef="#ctx0" brushRef="#br0" timeOffset="123714.66">11648 8373 1489,'11'-9'-46,"-2"3"9,-1-1 11,-2 0 12,1 1 14,-1-1 11,0-4 24,3 0 10,-3 2 12,3-5 12,-3 2 7,-1 0 14,2 0 13,-4-1 8,6 0-2,-5 0-8,-2-3-2,0 3-2,0-1-3,-4 3-10,0-5-8,-4 5-8,-6-2-2,-2 3-14,-7 1-5,-7 4-3,-4-2-6,-8 7-5,-7 4-2,-10 6-6,-19 9-2,-5 3 0,-4 9-5,4 4 2,-6 3-6,4 6 0,0 3 0,5 3-1,3 5 0,10-2-1,8 6 2,6 3-3,13 4 0,9 1 2,6 1-1,18-7 0,10-7-1,18 16 1,13-2-2,12-1 1,11-4 4,9-6 0,11-3-4,5-8 5,8-5 3,7-7 2,5-5 5,12-6 8,2-6 5,3-6 0,0-7 7,-2-4 1,-3-7 1,-5-9 0,-2-8-3,0-11-7,-5-6 0,-1-10-9,-1-9 0,-7-6-7,-6-5 1,-8-2-4,-8 1-2,-9-2-3,-13-1-4,-11-1 4,-13 2-5,-15-3 2,-16 11 4,-14-12-6,-14 0 1,-13 4-12,-18 4-3,-20 4 6,-14 7-1,-20 5 5,-43-1-9,-7 10 0,-9 10-10,-8 7-7,-10 12-8,19 9-5,-34 11-22,5 11-19,14 10-25,15 11-24,43 2-31,11 10-44,15 5-38,8 1-63,13-1-168,12 3-44,6-3-84,11 1-95</inkml:trace>
  <inkml:trace contextRef="#ctx0" brushRef="#br0" timeOffset="130508.75">2670 10542 502,'0'0'170,"0"0"-55,0-6-10,0 6-18,0 0-8,0 0-2,0 0-1,4-5-5,-4 5 2,0 0 7,0 0 2,-4-7 3,4 7 6,0 0-1,0 0 5,0-7 10,0 7-2,0 0-4,0-6-9,0 6-4,0 0-7,0 0-4,0 0-2,0 0 0,0 0-6,-1-6-1,1 6-5,0 0 0,0 0-5,0 0-4,0 0-8,0 0 5,0 0-13,0 0-4,0 0-3,0 0-7,0 0 1,0 0-5,0 0 1,0 0 2,5 24 8,-3-11 1,2 4 3,-3 2 1,4 2 4,-1 4-1,0 2 7,1-1-3,0 5 2,-1-3 0,-1 3-1,0-2-1,1-1-5,-1-1-9,2-1 10,-1-3-12,-2-2-4,1-4-1,-1 0 3,2-1-5,-1-1 3,-1-5 6,0 0 3,-2 1 1,2-4 0,-1-3-8,-1 0 4,0-4-5,0 0-1,0 0-4,0 0-7,-7-23-16,4 13-5,-1-3-14,-3-1-3,1-1-1,2 1 2,-5-3 3,2 5 3,-3-2-1,0 3 3,0-3 0,-1 4 4,1 1-8,-4 4 6,2 1 1,0 2 1,-3 2 5,4 2-2,-4 4 4,2 1 1,-2 5-2,3 1-3,-3 2 7,4 2-1,1 1-5,1-1 7,3 0-1,2 0 0,0 0 1,1 1-1,3-2 5,3 1-1,-1-3-2,0 1 15,4-4-9,1-1-4,1 0 5,2-5-3,1-2-3,0-3 7,1 0-7,1 0 1,2-7-1,-2 2 0,1-3-8,0-1 1,-2-3 3,-2 0 4,1 3 0,0-2-1,-1 1 1,-3 1 2,0 1-2,0 0 4,-4 3-8,5-1 0,-3 0 0,-1 2-1,-1 3 2,-3 1 0,0 0-1,0 0 2,15 7-2,-13-1 4,0 0 0,3 1-2,-3 1 3,2-1 1,1 1-2,-1 2 2,0-1 1,0 0-11,3 0-23,-3 0-36,2-2-34,-2 1-47,5-3-47,-2 3-49,-1-4-81,4-1-100,-2 0-47,2-1-104,0-2-79</inkml:trace>
  <inkml:trace contextRef="#ctx0" brushRef="#br0" timeOffset="130829.04">3197 10504 1623,'-4'-15'7,"-3"2"24,3 3 22,-1 0 22,1 3 19,0-1 11,2 2 1,0 3-8,-2-3-9,2 2-12,2 4-8,-5-8-9,5 8-6,0 0 0,0 0-1,-10 19-5,6-9-2,-1 3 3,1 3 2,2-1-3,-1 3-1,1 1-4,0 1-5,2 3 0,2-3-4,-2 2-2,2 2-5,3-2 2,2 2-5,1-2-21,0 0-25,3-3-37,1-2-40,2-1-54,2-1-45,0-8-84,0 1-124,1-5-270,2 1-170</inkml:trace>
  <inkml:trace contextRef="#ctx0" brushRef="#br0" timeOffset="131403.34">3451 10522 1815,'-2'-5'2,"2"5"26,-2-6 7,2 6 0,0 0 1,-5-4 0,5 4 15,0 0 20,0 0 5,-4 20 2,6-8-5,-2-1 0,2 4 0,3 0-3,-3 2-1,2 3 1,0-4-14,0 2-2,3-1-5,-3 1 1,0-3-4,0 2-3,-2-3-3,2 1-1,-2-3-2,1 0-3,2-3-5,-3 1 1,0-3 1,-2 1 2,2-3 8,-2-1-5,0-4-2,0 0-7,0 0 2,0 0-9,0 0 3,-4-17-4,2 8-9,2-3 6,2-3-3,0 0-4,-2-2 3,2 3-4,0-3-3,2 2-1,2 1 1,0 0-4,1-1 0,2 3 2,3 1-3,-1-1 0,3 3-1,0-2 1,0 4 1,3 1-5,-1 2 1,2 3 3,-4-1-2,2 4 3,0 1 1,0 4 3,-2-2 3,1 5 2,-3 1 5,2 0-3,-4 3 5,0-2-3,-1 3-1,-2-1 2,-3 2 0,2 0-6,-2-3-22,-2 2-27,0-4-42,0 0-47,-2 2-50,5-2-45,-7-6-82,2 3-132,0-4-33,0-4-149,-3 5-119</inkml:trace>
  <inkml:trace contextRef="#ctx0" brushRef="#br0" timeOffset="131713.36">3986 10352 1787,'0'-9'89,"-1"6"17,-1-2 6,2 5 4,-2-9 0,2 9-3,0-5-11,0 5-7,0 0-1,0 0 6,0 0 6,22 9-6,-7-1 0,2 6 1,2-1 2,1 4-6,2 2 1,2 2-3,-1 4-6,-1-3-4,-1 5-3,0-1-2,-1 2-2,-2-1-2,-3-1-6,-3 2 1,-4-4-5,2 2-7,-6-1-5,-2-1-2,-2-3-18,0 1-22,-4-3-34,2-1-36,-3-1-53,0-1-52,-1-1-72,-1-4-71,2 0-127,0-6-123,2 0 36,1-1-206,2-4-218</inkml:trace>
  <inkml:trace contextRef="#ctx0" brushRef="#br0" timeOffset="131941.39">5261 10744 2058,'0'0'114,"0"0"-2,7 3-15,-7-3-5,0 0-3,12-1 0,-12 1-6,17-4-8,-4 2-7,2-2-10,1 3-3,4-4-17,1 2-23,0 1-39,-3-5-47,5 7-54,-3-4-54,0 1-74,-2 2-123,-3 1-74,-3 1-83,-4 3-35</inkml:trace>
  <inkml:trace contextRef="#ctx0" brushRef="#br0" timeOffset="132114.68">5430 10969 1514,'-9'9'80,"4"-1"29,1-1 25,0-3 16,-1 0 28,3 0 13,2-4 4,-2 8-7,2-8-4,7 4-13,-7-4-12,15-3-14,-5 2-17,5-1-11,0 0-12,4-2-54,2 2-59,-3-4-79,4 2-97,-1-3-106,-1-1-203,0 2-34,-2 1 72,-2-1-142,4 0-97</inkml:trace>
  <inkml:trace contextRef="#ctx0" brushRef="#br0" timeOffset="133305.13">7127 10424 1653,'1'-6'14,"2"2"32,-3 4 19,2-6 22,-2 6 23,0-5 10,0 5 8,3-5 5,-3 5-2,0-7-5,0 7-4,0 0-1,0 0-8,4-4-18,-4 4-8,0 0-9,0 0-8,0 0-13,0 0-6,0 0-1,6 12-4,-4 0-4,2 1-1,-2 2-3,2 5-4,1-3 8,0 7-11,-1 0-3,0 2-5,0 1 4,2-1-15,-2 0-46,0-2-44,-1 0-54,-1-3-60,1-1-50,-3-2-59,0-1-123,-3-1-56,-2-1-179,3-3-156</inkml:trace>
  <inkml:trace contextRef="#ctx0" brushRef="#br0" timeOffset="133558.97">6826 10980 1829,'-6'6'44,"0"-3"23,2 1 15,-3-1 19,7-3 17,-9 5 5,7-3-1,2-2-7,0 0-8,0 0-7,24-2-4,-10 2-10,10-2 3,7-1-2,10-1-2,1 1-13,5-4-2,10 1-12,-4 1-4,-4 3 0,-3 0-24,-1 0-34,-5-2-48,-6 3-55,-4-2-59,0 7-48,-10-2-96,-5 0-153,-4 4-8,-5-1-142,-4 3-112</inkml:trace>
  <inkml:trace contextRef="#ctx0" brushRef="#br0" timeOffset="133978.66">7036 11304 1641,'-15'4'58,"0"-2"29,7 2 22,0-4 22,2 1 10,6-1 5,0 0 0,-14-5-18,14 5-3,2-9-16,-2 9-13,12-5-4,-6 2-6,4 2-1,-3-2-7,7 0-5,-3 6-16,2 0-2,-1 1 2,-2 1-17,4 8 1,-7-2 1,2 4 1,-3 4-2,-3 1 6,-3 0 0,-3 6-3,-5 0-3,-2 3 1,-5-1-4,0 0-2,-4 1-6,1-2 3,-2-4-6,-2 1-1,2-3-3,1 0-3,-1-6 4,4-1-9,0-2 5,4-1 3,-1-4-4,0-1-1,5-2-3,2-3-6,-1-1 7,7 0-7,0 0-5,0 0-1,0 0 1,4-12-3,-4 12 4,13-6-4,-2 2-2,-2 2 2,3-3 2,-2 5 1,4 0-2,-2-3 0,1 3 2,2 0-4,0 3 5,1-3 0,2 3-12,-2-1-38,-2 0-32,0-1-47,-1-1-54,-1 3-65,3-3-56,0-3-122,-1 2-102,0-1 25,-1-3-168,3 2-161</inkml:trace>
  <inkml:trace contextRef="#ctx0" brushRef="#br0" timeOffset="134186.08">7343 11407 1963,'0'-11'113,"2"1"19,-2 3 1,0 0 4,0 4 12,0 3-11,0-8-11,0 8-15,3-4-17,-3 4 11,0 0-5,10 18-3,-9-9-9,6 4-5,-4 2-13,2 3-2,1-1-4,-2 0-4,0-1-32,0 4-39,-2-3-39,0-1-49,-2-1-68,2 0-69,-4-3-79,2-3-141,-2 0-50,0-1 67,2-3-107,0 2-48</inkml:trace>
  <inkml:trace contextRef="#ctx0" brushRef="#br0" timeOffset="134378.22">7517 11351 1666,'2'-7'123,"0"-1"9,0 2-2,0 3-3,-2 3-1,0 0-4,0 0-4,0 0 11,0 0-6,9 17-10,-7-6 3,0 5-14,0 1-10,2 5-9,-2-5-4,0 4-7,0 2-17,0-3-35,-2 0-45,-2 2-57,0-4-75,0 2-78,-4-2-129,-2-2-126,-3-3 21,0 1-112,-2-5-80</inkml:trace>
  <inkml:trace contextRef="#ctx0" brushRef="#br0" timeOffset="134558.88">7156 11327 1826,'-2'-13'134,"0"0"-3,4 4-1,5-4 5,4 2 1,5 0-12,8 0-4,7-4-14,7 2-10,10 0-8,3 1-9,-2 4-44,1-2-54,-8 0-77,-1 4-78,3 0-39,-2 1-116,3-1-135,-3 3-164,-2-3-125</inkml:trace>
  <inkml:trace contextRef="#ctx0" brushRef="#br0" timeOffset="134990.83">8692 10689 1779,'-7'-17'28,"3"0"29,-3 2 23,2 1 18,0 0 15,-1-1 13,-1 3 15,3-5 14,0 4 3,0 2 9,-1 2 0,4-4-7,-3 6-8,2-1-8,-2 1-12,1 1-14,1 1-9,0 1-14,-3 0-14,5 4-7,0 0-3,-17 8-11,7 1-5,0 4-7,-1 7 3,0 0 0,-1 11 7,4 1 3,-2 5 4,4 1 4,2 5 6,2 1 3,2 2 3,4 7 0,0 8 1,7 16-1,0 3-2,2-1 9,3 0-3,1-3-2,0-2-12,3-2-3,-4-2-7,-6-15-1,2-2-3,-2-4-6,0-1-8,-3-8-6,-1 1-1,-2-8-3,-2-1 4,0-3-13,0-2-4,1-2-15,-1-4-11,-2-2-17,0 0-17,0-6-24,-2 0-46,-1-2-56,-1-2-39,0-2-67,-4-1-67,1-2-73,-1-3-156,-1 1-58,-1 0 56,0 0-361,3 0-412</inkml:trace>
  <inkml:trace contextRef="#ctx0" brushRef="#br0" timeOffset="135278.79">7906 12870 2863,'-12'-9'98,"3"0"-3,3 4 5,2 0 0,0-2 8,4 2 10,0 5-5,4-9-11,4 4-10,3 4-8,4-3-11,4 2-9,1 0-5,2 2-36,3 0-51,-1 0-70,-2-3-85,8 6-89,-6-3-133,-1-3-126,1 3 31,-4 0-206,4 0-199</inkml:trace>
  <inkml:trace contextRef="#ctx0" brushRef="#br0" timeOffset="135801.33">8520 12680 2015,'-10'-9'134,"2"4"12,1 2-5,1-2 6,2 2 3,-3 1 26,7 2-5,-6-2-14,6 2-6,0 0 14,-3 12-6,3-4-3,3 1-11,-3 4-4,4 2-8,-2 1-11,3-1-14,-1 1-5,0 0-13,0 2-4,3-3-11,-3 2-6,0-4-7,0 3-3,2-5-4,-3 0-6,3-2-5,1-3-2,-1 1-3,0-5-7,4 0-2,-1-2-4,-9 0-4,23-7-3,-10-1-6,-3-1-2,4-1-4,-2-4 0,-2 3-2,2-2 1,-4 2-1,2 0-3,-4 1 0,3 3 0,-5-1-5,2 1-6,-1 4 3,1 3 1,-6 0 0,0 0 3,13 7-2,-9-1 4,0 1-4,2 0 1,0 1 4,0-1 0,0 0-1,2-1 2,1 2 5,-1-5 2,1 1 10,2-1 8,-1-3 9,2-3 8,4-1 9,-2-1 5,-1-3 6,2-1-5,-4-3 1,-2 0-11,0-2-4,-1-2-4,0 3-6,-3-4-4,0 3-7,-3-1-20,0 4-22,2 0-28,-4-1-44,0 2-53,2 3-43,0-1-66,-2 3-47,0 5-49,7-6-55,-7 6-148,0 0-67,0 0 75,15 13-345,-9-5-370</inkml:trace>
  <inkml:trace contextRef="#ctx0" brushRef="#br0" timeOffset="136045.37">9192 12772 2672,'2'-3'82,"2"-1"11,-1-2 28,-3 6 41,2-7 30,-2 7 13,-5-8 2,3 5-10,2 3-13,-13-2-12,13 2-8,-14 5-6,3 3-5,-1-1-16,0 3-9,0 3-3,4 1-8,-1 1-5,0 0-10,3 2-10,2-1-10,2 1-8,2 0-3,2-2-5,4 0-6,3 1-1,2-4-7,3-4-28,3 1-40,4-6-64,1-1-77,7-2-77,-1-5-104,5-8-110,-2 2-202,2-4-3,-6-4 82,5-8-421,-2-6-468</inkml:trace>
  <inkml:trace contextRef="#ctx0" brushRef="#br0" timeOffset="136815.76">8132 9957 2594,'-3'-7'-78,"0"1"38,1 1 34,0 0 31,0 0 24,2 5 11,-2-7 1,0 4-5,2 3-7,0 0-8,0 0-5,0 0 12,0 0 12,0 0 2,0 20 9,2-9-9,2 4 8,-2 2-9,3 2 4,1 4-7,1 0-9,1-1-5,-2 1-4,2 0-1,-1-2-5,2-6 4,-3 3-11,2-6 4,1 0 1,-1-2-17,5-5 0,-4-1-3,1-4-6,-1-2-2,4-1-4,-3-5-4,0-3 4,1-1-3,0 0-1,-6-5 0,5 2 2,-2 1 0,-5-1 2,2 2 8,-1 4 6,-2 0-3,2-1-3,0 3-5,0-1 2,-2 1-6,2 0-2,-3 5 1,-1 2 1,0 0-1,0 0 2,18 6 2,-10 0-2,-1 1 3,3 3 2,1-2-3,-1 1 1,1-1-3,2-1 8,-3-1-3,3 2 1,2-4 0,-2-3 4,-1-1-1,3-1-3,0-6 5,-1 2 6,2-3 0,-4-1 7,-1-4-6,-1 0 5,1-2-3,-2-1-7,-3-1 1,-2 0-5,-2-1 1,0 3 5,0 2-5,-1 0-10,-1 1-2,0 3-9,-1-1-24,-3 3-17,2 3-26,-4 0-33,6 4-38,-11-2-40,11 2-44,-4 6-38,4-6-97,-3 5-132,3-5 27,11 8-73,-2-4-49</inkml:trace>
  <inkml:trace contextRef="#ctx0" brushRef="#br0" timeOffset="137111.25">9015 9951 1439,'16'-3'21,"-4"-3"27,1 0 29,-2-1 22,0 0 28,-3 0 21,0 2 1,1-3 6,-5 2 0,3 3 0,-1-3-11,-2 2-10,0-1-2,-4 5-15,4-4-17,-4 4-11,0 0-9,-18 0-11,18 0-3,-22 4-6,10 5-12,-3-2 2,0 1-9,-4 3 1,2 0-3,-1 4 0,4-3-2,-1 4 2,0-1-6,3 0 1,4 0 1,-2 1-1,6 1 1,1-2-3,6 2 2,1-2-6,6 1-2,2 1-5,7-2-45,0-2-57,4-2-78,3-1-92,-3-3-95,5 0-189,0-3-3,-6-3 67,2 1-144,-4 0-112</inkml:trace>
  <inkml:trace contextRef="#ctx0" brushRef="#br0" timeOffset="137251.17">9457 10135 1762,'4'-6'92,"0"-2"42,0 2 31,1 1 16,-1 1 22,-2-1 5,2 0-14,-2 1-19,-2 4-14,6-6-21,-2 3-18,-4 3-45,12-4-55,-6 2-67,2 2-74,-8 0-89,13 0-95,-7 0-209,-6 0 9,0 0-159,7 4-158</inkml:trace>
  <inkml:trace contextRef="#ctx0" brushRef="#br0" timeOffset="139540">9865 11096 1902,'-10'-3'43,"4"0"16,6 3 7,0 0 9,0 0 10,-7-1 0,7 1-10,0 0-14,0 0-10,0 0-3,-9 9-3,7-2-1,-1 3-4,3 2-3,0 1 1,-1 4-3,1 4-3,0 2-3,0-1-2,0 3-2,1 2 0,2-1-3,-3 3-3,2-2-8,-2-5-34,0 0-33,2-4-43,1 5-42,1-9-44,-2 1-36,7-6-134,-5-2-291,2-5-143</inkml:trace>
  <inkml:trace contextRef="#ctx0" brushRef="#br0" timeOffset="139758.33">10035 11168 1813,'4'-9'30,"-4"1"21,2 3 10,0 1 4,0-2-1,-2 6-7,2-3-9,-2 3 2,0 0 15,0 0 3,7 13 3,-5-2 0,2 0 1,-2 6-2,0-1-8,2 5-5,1 3-1,-1-1-6,1 6-4,-3 0-4,2-1-4,-2-1-34,0 1-41,0-2-46,-4-4-51,2 0-49,-2 0-71,-2-5-126,-2-3-280,-1 1-156</inkml:trace>
  <inkml:trace contextRef="#ctx0" brushRef="#br0" timeOffset="139929.54">9791 11478 1725,'-4'-10'-33,"-2"2"11,4 1 28,0-1 8,2 0 5,2 1 6,2-1 1,4 0 7,4 1-1,4-3 2,7 1-2,3 0-8,0-1-1,11 2-3,-3 2-27,4-2-38,0 3-47,1-1-48,-11 2-91,3-1-260,1-1 3</inkml:trace>
  <inkml:trace contextRef="#ctx0" brushRef="#br0" timeOffset="140449.37">10478 11222 1288,'4'-5'9,"0"-1"47,-2 2 38,1 0 24,0 1 13,1-1-1,-4 4-8,3-6-15,-3 6-14,6-2-8,-6 2-7,0 0 1,5 17 5,1-5-2,-3 2 3,0 6 0,3 4-3,1 2-4,-2 0-7,2 2-3,-1 1-4,0-1-5,2-1-8,-2-2-5,-2 0-1,0-4-8,0-2-1,-2-2-3,2-2-3,1-1 1,-3-3 1,0-1-5,-2-5-10,0 0-4,0-5-6,-4 5-7,4-5-4,0 0-8,-21-10 1,8 5-4,-2-2 3,-3 2-2,-1 1 1,1 0 0,-5 0 3,0 4-2,-1 3 1,-1 2 1,1 4 3,-1-2-6,2 3 8,4 2-2,-1 0 1,3 1 2,6-2 0,4 2 2,0-2-1,3 0 2,4-2 0,4-2-1,3 2 3,0-4-2,7 1 3,0-2-2,6-3 2,-1-1-1,0 0-2,2-1 3,-1-1-2,-2-3 2,1 5-1,-2-5 0,-2 3 1,0 1-4,-4-1 3,1 2 3,-1-2-6,-4 2-4,5 0 1,-5 2 1,3-2-1,0 3 1,-1 1 2,0-1-4,1 2 3,-2 1 2,3 0 3,-2-3-4,1 3-34,-2 0-36,3-3-44,4 3-66,-2-4-75,-1-2-152,4 0-75,-4-2-122,5-2-106</inkml:trace>
  <inkml:trace contextRef="#ctx0" brushRef="#br0" timeOffset="140720.91">11113 11214 1656,'-11'-5'37,"5"-1"13,0 3 6,0 0 9,6 3 2,-8-4-3,8 4 23,0 0 13,-6 10 4,4-2 5,2-1 4,-2 5 0,4 1 2,-2 4 7,4 2-15,-3 0-3,2 2-10,1 2-8,3-1-11,-2 2-5,1-2-9,-1 2-7,5-4 2,-2 1-34,0-2-25,6-2-32,-4-2-48,1-3-47,6-2-53,-4 0-60,5-7-97,-1 1-136,0-4 7,-1-2-84,4-1-55</inkml:trace>
  <inkml:trace contextRef="#ctx0" brushRef="#br0" timeOffset="141251.4">11440 11344 1538,'-2'-12'17,"-1"3"45,0 0 32,1 1 28,0 0 8,-1 3-7,2-2-9,-1 2-12,0 1-14,2 4-10,0 0-4,0 0-4,0 0 2,0 0-2,-7 17-4,7-7-2,1 1 2,3 4 1,0 2-9,-1-5-5,4 4-1,-1 1-3,2-4-10,-2 0 1,2 1-4,0-3-1,3-1-4,0-3-1,-1 1-7,3-4 1,-3-1 1,2-3-6,2 0-1,-2-3-1,1-1 6,0-4-3,0-1-4,-1-3 2,-1 0-1,0-1-4,-3 0 4,0 0-5,-3 0-3,4 2 3,-5 1-7,2 0 5,-2 1-2,0 3 0,-2-2-5,3 2 0,-1 1-6,-2 1 3,-2 4-1,0 0-3,13 2 2,-9 4 2,3 1-4,-1 1 8,4 1-1,-2 3-4,4-3 5,-2 3-6,0-3 6,2 1-2,0-1-1,1-1 5,-3-1 4,2-2 9,4 1 10,-4-5-1,3 0 8,-2-1 3,2-2 6,-1-4 3,2-1 3,-2 0 5,-1-5-7,-5 1-6,3-4 4,-3 2-6,-1-3-6,-5-1-3,0 0-5,0 2-2,-4 1-6,0-1-4,0 3-5,-5 2-18,1 0-12,-2 0-28,-1 4-23,0 1-17,-1 1-29,2 2-27,-3 1-41,0-2-40,3 6-42,-3-3-74,3 0-145,1 1-35,7-1-142,-8 2-160</inkml:trace>
  <inkml:trace contextRef="#ctx0" brushRef="#br0" timeOffset="141587.99">12404 11096 1805,'-6'-6'28,"0"1"37,2 1 38,-1-1 29,-1 1 14,4-1 3,-2-1-11,4 6-6,-5-5-16,5 5-16,0 0-8,12-5-8,-12 5-4,21 3-8,-2 4 7,-1 4 4,3 2-4,3 2 1,1 7 0,0 0-2,3 6-3,-3 5-2,-1 0 3,-4 1-2,-4-2-4,-4 0-2,-3 1-1,-7-3-5,-2-2-2,-4 1-6,-5 4-4,-3-5-4,-2 1-5,2-6 0,0-3-16,-4 0-29,4-3-38,-1-2-28,1-2-46,-2-3-50,4-1-67,0-3-71,2-2-110,-4-4-162,8 0 43,4 0-197,-8-5-221</inkml:trace>
  <inkml:trace contextRef="#ctx0" brushRef="#br0" timeOffset="142114.94">13317 11536 1944,'-6'-1'2,"6"1"29,-4-5 24,4 5 25,0 0 11,0 0 16,-6-4 1,6 4 0,0 0 1,-6-3-10,6 3-3,0 0-8,0 0 4,14-4-5,-4 2-2,1 0-5,4 1-9,3-3-4,1 0-7,7-4-6,2 1-8,-3-4-4,7 3-9,-2-6 3,-3 1-8,1-2 2,-3-3-3,-6 5-4,0-2 5,0 0-9,-6 0-1,-1-1-5,-3 3-3,0-2-5,-8 6 1,-1-3-2,-1 2-4,-8 3 5,0-1-2,-5 2-2,-4 3 0,-1 1 0,1 4-3,-6 0 3,-1 1 4,-3 5 6,1 5 4,-2 0 10,3 3-6,1 1 3,3 3 2,4-3 9,0 1-2,4 3 6,3-2-1,4 2 5,3-2 3,2-1 2,4 0 3,5-2-1,3 3-4,1-2-1,5-2-6,4-2-1,1-2-3,4 1-5,0-4-22,1 0-47,2-3-63,-5-3-71,3-2-91,2-6-78,-4-1-170,0-3-55,-3-2 57,3-10-196,-7-2-200</inkml:trace>
  <inkml:trace contextRef="#ctx0" brushRef="#br0" timeOffset="142312.94">13944 10662 1982,'-4'-17'8,"-1"3"40,3 3 28,0 0 10,0 1 4,0 5 2,2-4-11,-2 2-8,2 1-6,0 6-24,-2-9-35,2 9-27,2-4-12,-2 4-42,0 0-44,0 0-37,2 13-32,-2-13-98,0 13-325,-2-4-108</inkml:trace>
  <inkml:trace contextRef="#ctx0" brushRef="#br0" timeOffset="142543.23">13984 10827 1595,'1'8'-41,"4"2"25,-3-2 30,3 1 28,-1 2 27,0-2 18,1 3 14,-1 2 7,0-1 3,0-2 4,0 0 0,-1 1 4,-1-2 5,0 1-3,-4-1 2,0 0-5,-1-3-10,-3 3-10,0-2-10,-3-3-4,-2 2-9,2-1-8,-2-1-22,0 0-28,0-2-33,1-1-44,-1-2-49,1 0-59,10 0-47,-16-7-87,12 1-149,2-3-26,2-2-98,4-4-75</inkml:trace>
  <inkml:trace contextRef="#ctx0" brushRef="#br0" timeOffset="143015.36">14236 10749 1490,'5'-2'6,"-5"2"23,10-1 13,-10 1 14,0 0 13,0 0 4,0 0 5,8 3 9,-8-3 7,0 10 1,-3-2 3,3 0 0,3 1-3,-3 3-6,2-1-6,0 0-6,1 5-2,4-1-6,-4-2-6,6 2-5,-3-2-4,5-1-3,-1 0-4,3-1-8,-2-1-1,1-2-2,4-3-3,-4 1-5,0-3 3,1-3-12,0 0 2,0-3-6,-1-3-2,0-2-9,-2 0-1,-2-3-3,-2 0 2,-4 0-2,3-1 2,-5 0-1,2 1-1,-2 0 0,-2 1-2,2 2-5,-5 0 4,1 0-2,0 6 0,0-1-2,4 3 1,0 0 0,0 0-2,-17 5 4,15 3 0,-1 0 4,1 0-2,4 3 0,1-1 1,-1 1 2,5 1-3,1 0 4,0-3 1,3 0 3,2-1-2,-3 2 5,2-5 1,3-2 7,0 2 4,-2-3 2,0-2 3,0-2 3,-2 0-2,0-4-8,-2 1 4,0-4-4,-5 2-7,1-2-23,-3-2-29,-1-1-36,-2 0-43,-1 1-45,0 1-45,-1-1-57,3 0-132,-3 1-93,3 0-113,0 1-102</inkml:trace>
  <inkml:trace contextRef="#ctx0" brushRef="#br0" timeOffset="143429.14">14787 10751 1598,'0'0'11,"8"2"27,-8-2 5,7 3 10,-7-3 5,6 3 1,-2 2 46,3-2 17,-3 5 5,4 1-1,-1 3 3,4-1-9,-3 1-4,2 3-5,-1-2-12,-1 0-10,-1 0-7,0 1-7,0-1-7,-3-2-6,1-1-5,-1-3-4,0 3-5,-2-2-3,2-2 1,-4-1-12,0-5-13,-6 4 4,6-4-13,0 0-4,0 0-9,-19-9-8,13 0-3,2 1-5,0-6-4,-1 1-4,3-2-2,2-5 0,0 3 2,2 0 6,3-3 0,-1 4 0,4 1 2,-1 2 3,3-1 9,0 2 3,1 3 5,2 1 6,-1 5 5,3 1 2,-2 2 3,4 3-1,-2 2 1,-2 4 3,1 0-5,-1 2 6,2 3 0,-4 4 3,1-2-6,-3 2-2,2 1 1,-5 0-2,0-2 0,-2 2-2,0 2-43,0-3-62,-4 0-75,2 1-78,-4-2-152,0 0-145,-3 2 69,4-1-129,2 0-100</inkml:trace>
  <inkml:trace contextRef="#ctx0" brushRef="#br0" timeOffset="143980.69">16265 11157 1826,'-4'-9'77,"2"0"27,-1 1 3,-1-1 1,2 2-8,0 2-13,0 0-9,2 5 3,0 0 11,0 0-3,-4 24-1,6-7 0,0 5-3,0 3-3,0 4-6,0 4 0,2 4-10,-1 0-3,-1-5-6,-2 0-3,2-3-7,-2 0-11,2-5 5,-2-2-7,0-2 2,0-2-1,0-3-2,0-4-4,0-1 4,0-5-12,-2-3 1,2-2-1,0 0-9,-17-9-3,8 0-9,-4-1-4,-2 0 2,-1-4-3,-7 5-1,-1 0 0,-1 1-1,-2 2-2,1 5 2,1 1 7,-3 4-7,0 1 1,3 3-3,2 3 7,2 1-4,3 1 2,4 1 4,0-2-7,9 2 6,0-2 2,4 3-6,2-4 6,4 0-1,3-2 1,5 1-3,1 0 6,6-4 2,1 2-3,2-3 2,-2-1 5,3-2-6,-3-1 6,-2 2 8,-2-2-7,0 1 7,0 0 4,-6-2-3,4 2-1,-5-2-3,0 0-3,1 2-3,-3 1 0,1-3-1,-2 0-4,1 3-6,-2-1-5,2 0-26,4 0-17,-5-1-23,2 1-41,2 0-54,1 1-70,-1-3-110,2 0-184,-1 0 33,2 0-162,0-3-156</inkml:trace>
  <inkml:trace contextRef="#ctx0" brushRef="#br0" timeOffset="144464.37">16615 11417 1851,'0'-10'34,"-2"0"31,-1 5 16,3-1 12,-2 2-1,2 4-10,0-6-10,0 6-2,0 0 10,0 0 8,0 0 4,9 21-5,-7-11-6,4 5-4,-2-1-4,2 1-11,1 2-1,-1-2-7,0 0-8,1-2-2,0 2 1,-1-3-8,0 0 1,-1-2-2,5-3-3,3 1-4,-3-3-1,3-3 3,-3 2-6,3-6 0,-1 2-3,1-6-3,1 0 1,-1 1-3,-2-4 0,2-6-5,2 2 2,-2-2-1,-3 2-9,-2-2-4,2 3 4,-2 1 1,0 1-7,-2 1-3,1 1 3,0 3-8,-3 0 3,2 4-3,-6 1 3,13 6 1,-7-2 0,2 5 3,1-1 1,0 4-3,1 1 5,-1 2 0,6 0 1,-3 0 2,2 0 1,2 1-4,-3-3 8,1-2 7,-1 0 12,0-2 17,-2-1 18,5-1 8,-2-3 7,0-3-3,-2-1 3,-1-1-5,2-3-7,-1-3-6,-1-2-3,0 1-9,-3-5-3,-1 0-11,-1-2-41,0 0-54,-4-3-52,-2 0-74,2 1-89,-6 1-97,0-3-191,2 4 1,-2-3 74,4 3-153,-2 2-140</inkml:trace>
  <inkml:trace contextRef="#ctx0" brushRef="#br0" timeOffset="144629.75">17836 11388 1936,'8'0'171,"2"0"41,-2 0 37,-8 0 41,10-4-8,-6 0-25,3 3-19,-3-3-23,-4 4-28,9-4-54,-9 4-97,0 0-114,0 0-136,0 0-103,2 9-277,-11-3 29,-6 0 77,-5 3-175,-6 0-160</inkml:trace>
  <inkml:trace contextRef="#ctx0" brushRef="#br0" timeOffset="145609.34">6371 14398 1837,'0'6'6,"0"-6"24,0 9 14,0-5 22,0-4 19,0 5 13,0-5 6,0 6 2,0-6-2,0 8-6,0-8-7,2 1-4,-2-1-2,5 4 3,-5-4 1,10 5-3,-3-4-1,6-1 3,-1 2-15,3-4-5,5 2-11,1-1-2,4-2-9,-3 1-45,6 0-41,-1-1-63,-3-1-71,-1 2-67,-2-2-109,-2 3-155,-6-2 48,0 3-124,-3 3-81</inkml:trace>
  <inkml:trace contextRef="#ctx0" brushRef="#br0" timeOffset="145799.85">6648 14693 1730,'-4'11'131,"-2"-3"1,4 0-8,-2-3-1,2-1 9,0 0 0,2-4 1,-3 6-7,3-6-7,9 3-11,-1-1-6,3-2-3,2-2-14,6 1-11,-1-1-3,4-3-26,-1 0-39,2 1-52,2-3-71,-2 3-80,1-3-91,0-1-176,-4 0-13,4 0-164,-7 1-137</inkml:trace>
  <inkml:trace contextRef="#ctx0" brushRef="#br0" timeOffset="148188.41">8807 14061 1675,'2'3'-51,"-2"-3"17,0 0 18,4 4 12,-4-4 16,0 0 13,6 2 17,-6-2 4,0 0 4,0 0-1,10 0 10,-10 0-1,10 2 6,-10-2 2,0 0 0,0 0-2,12-2 2,-12 2 1,8-2 3,-8 2 1,0 0 5,0 0 1,11-2 5,-11 2-9,8-2-4,-3-5 0,-1 3-3,2-2-4,-1 1-8,1-4-3,-2 2-3,0-3-8,-1-1-1,0-2-3,-1 0-4,-2-5-3,0 1-2,0-1-8,-5 1 0,4-1-2,-5 1 0,-2-3-5,-3 2 2,3 3 3,-5-1-4,-4 2 0,-1 5-2,-2 0-1,1 5-2,-5 2 2,2 2 1,-2 4-1,-2 1-2,2 1 8,-1 3-1,5 1-3,-2 6-4,3-3 0,3 4 5,0 0-2,4 1-1,2-3 0,5 2-3,-1-2 0,5 0 2,2 2 0,10-1-7,1 1 6,5 0 0,4-2 1,-1-1-2,7 1-6,0 0 8,3 0-11,-3-2 6,3 1-2,-3 1 1,1-2-1,-3 1-1,-3-2 0,-1 1-4,0 0 1,-5-1 2,-1 1 14,0-1 7,-5 2 1,-1 0 8,-4-3 5,-3 1 0,0-1 2,-4 0-5,-5 3-4,1-2-1,-4-2 2,-3-3-1,-2 2-2,1-1-6,-7-3-4,3-5-1,0 2 5,-4-2-4,3-2-3,-2-3-22,-1-3-17,3-3-23,3-2-29,-4-3-32,5-1-38,4-3-43,4 3-40,3 0-44,2-1-56,2-2-165,3 3 22,6-5-144,2 5-115</inkml:trace>
  <inkml:trace contextRef="#ctx0" brushRef="#br0" timeOffset="148360.14">9207 13952 1765,'8'-2'32,"-2"0"13,-6 2 4,14 0 1,-8-2-1,-6 2-7,10-2-2,-10 2-11,9 0-25,-9 0-17,10 4-30,-4 0-41,1-1-43,-1 1-56,2 0-123,-3 3-153,0 0 33</inkml:trace>
  <inkml:trace contextRef="#ctx0" brushRef="#br0" timeOffset="148566.81">9367 14154 1342,'5'5'99,"-1"2"16,-2 0 9,3-3 7,-1 2 11,0-1 3,-2-1-6,2 1-13,-2-1-12,2 4-6,-2-3-3,0 6-5,4-2-7,-2 0-15,-2 1-7,0 1-7,0 2 0,0-3-6,0 5-7,0-3-24,0 2-32,0-4-48,0 2-55,-2 0-55,4-3-41,-2 0-53,3-3-105,-1-1-89,3-5-125,-1 2-77</inkml:trace>
  <inkml:trace contextRef="#ctx0" brushRef="#br0" timeOffset="149083.29">9674 14171 1631,'4'-12'30,"-1"3"36,-1 1 27,3 3 15,-3 1 9,2 0 1,-4 4-12,4-4-10,-4 4 7,0 0 12,0 0-4,8 15 7,-6-5 1,2 1-5,1 1 10,0 3-6,-1 1 2,-2-3-3,2 4-10,0-2-4,0 0-7,-2-2-9,3 3-6,-3-5-6,0 1-12,0-3 1,-2 1-3,2 0-6,0-3 2,-2-1-2,0 0 1,2-1 1,0 1 1,-2-6-9,0 0-10,0 0 0,0 0-4,0 0-4,0 0-3,-6-23-10,6 9-4,2-1-11,0-4 5,3-1-6,-1 4 0,5-5 1,-3 0-2,4 2 0,0 2-2,2 0 0,1 2-2,3 1 2,1 1-3,-4 4 2,1 1-4,4 4 2,-6-1-1,3 5 0,-2 0 1,4 3 0,-5 3 8,3 2 12,0 1 9,0 2 7,-2 1 8,-1 3 2,1 0 4,-3-2 2,-1 2 4,0 2 1,-1-3 0,-2 1 1,2-1 0,-1-2-7,-2 5-4,1-6-4,-2 0-3,0-1-2,0-3-2,1 1-5,-1 0-2,-2 0 0,-1-3-10,4 1-19,-3-1-26,0-1-26,-2-4-47,3 4-42,-3-4-39,0 0-37,0 0-59,0 0-57,6-13-59,-1 5-130,-5-5-65,0-1 74,2 3-260,0-6-266</inkml:trace>
  <inkml:trace contextRef="#ctx0" brushRef="#br0" timeOffset="149666.74">11076 13527 2301,'11'-22'50,"-4"6"21,1 1 19,-2 0 19,3-1 16,-3 3 16,0-1 9,1 5 8,-3-2-5,0 2-12,-1 2-17,1-1-10,-4 1-13,-4 3-13,-5 1-5,-6 0-13,-2 6-11,-5-2-2,-2 5-4,-4 1-12,-1-3 0,1 4-13,-2 2-11,5-3 7,-1 1-17,2-1 1,4-1-4,2 0-3,2-1 1,-1 2-10,5-4 5,-3 4 0,5 2 2,3-2 1,-2 1-2,3 3 5,2 0-2,-1 3 1,3 3-7,0 0 10,2 5-6,0 4 4,0 4 1,0 8-2,2 4 16,0 3-1,-2 9 7,1 3 3,-1 2 1,4 3-3,-4 1 9,2 17-5,-2-12-4,2-9 1,-2-1-3,0-1-2,0-4 1,2-7-3,0-2-3,0-5-4,3-2-29,-1-9-22,0-1-32,6-6-34,2-3-37,2-8-57,3-2-58,3-4-65,4-7-149,2 0-96,1-4 77,3-7-222,10-3-206</inkml:trace>
  <inkml:trace contextRef="#ctx0" brushRef="#br0" timeOffset="150213.33">11481 14081 1979,'-5'-9'50,"1"1"28,-3-1 27,4 1 27,-1 1 37,0 0 10,2 0 1,-2 2-9,2-1-16,-1 2-18,3 4-15,-5-7-16,5 7-11,0 0-3,0 0-9,0 0-2,-6 21-6,4-13-6,2 5-1,0 0-6,2 0-4,0 3-6,2-1-3,1 0-4,0 0-5,-1 1-1,4-4-3,0 0-3,3-1-1,0-1-1,1-3-3,3-1 1,-3-4-8,4-2-1,0-2 2,-1-4-5,0 0-1,0-1-3,2-4 5,-4-5-7,1 1 0,-3-2-1,0-2-1,-3 2-1,1 1 1,-3 3 3,0-1 2,1 4 3,-3 0-3,0 1-5,1 1-6,-1 4-2,-3 2 2,-1 2 0,0 0-1,7 9 1,-5 0-1,2-1 1,0 2-2,3 4 3,2 1 1,-2-2 0,7 5 0,-2-3 1,1-2-2,-1-2 5,1 1 0,3-2-3,-2-5 6,1 1-3,2-4-2,-2-2 6,-3-2 6,4-2 4,-2-1 1,-1-5 1,-2 3-4,-3-8 2,0 1-5,-3-3-1,-1-3-3,-4 1-1,0-2-4,-2 3-4,0 0-14,-5 1-22,3 2-27,-2 1-35,-1 3-25,-1 4-32,1-1-23,1 4-30,0 4-39,6 0-50,0 0-50,-6 10-129,8-5-77,2 3 41,2 3-173,4 1-176</inkml:trace>
  <inkml:trace contextRef="#ctx0" brushRef="#br0" timeOffset="150526.76">12513 14212 1907,'4'-3'30,"-2"-5"19,-2 1 23,0 1 26,-2-5 24,2 0 12,-2 1 10,2 0 1,-2 1 6,2-1-1,-3 1-2,2 1-7,-2 1-1,1 2-3,-1-4-15,-1 5-7,0-2-15,-4 6-7,8 0-10,-17 0-7,8 4-5,-1 2 0,-3 3-1,3 1 1,-1 2-2,0 1-6,1 0-1,1 2-3,2 1-6,2 1 1,-2 1-7,5-4-2,2 3-5,0 0-3,2 0-1,3-3-3,2 2-1,3-5-3,1 0-28,2 0-39,3-1-61,-2-4-51,3 0-72,3-1-79,-2-5-74,0-3-163,-2 1-53,6-2 79,1-2-262,3-1-262</inkml:trace>
  <inkml:trace contextRef="#ctx0" brushRef="#br0" timeOffset="150861.5">13129 13704 2272,'2'-12'37,"-4"4"47,2-1 33,0 1 24,0 1 28,0 2 8,0 5-4,0-8-5,0 8-11,-2-7-7,2 7-13,0-4-15,0 4-11,0 0 6,0 0 10,-16 11-1,10-3-9,-4 1 1,2 4-14,-4 2-2,2 3-4,0 2-8,1 2 4,-1 2-5,3 1-10,-1 4-7,3-1-4,3 3-7,-1-1-3,6 1-5,3 3-6,5-2-2,2-1-6,4-2-38,0 0-44,2-7-54,4 1-59,3-4-64,-5-5-70,4 0-79,-1-6-81,1-1-140,3-2-1,-6-3 67,4-4-289,-1-3-300</inkml:trace>
  <inkml:trace contextRef="#ctx0" brushRef="#br0" timeOffset="151391.19">13553 13856 2126,'-3'-7'-14,"1"1"32,0 2 14,0-1 14,2 5 19,-2-8 7,2 8-1,-3-5-10,3 5 14,0 0 10,0 0 10,0 0 3,14 11 11,-11-4 11,1 5 3,1 1-9,-1 3 0,-1-1-4,1 2 0,-2 0-7,2 2-9,-3-2-3,2 0-6,-1-1-8,-2-1-7,2-2-9,-2-1-3,2 0-5,-2-3 4,0-2-3,1 3 5,-1-5 6,0 2 0,0-4-7,0-3-7,0 0-5,0 0-3,0 0-6,-7-15-6,4 5 0,2-6-6,-1-1-12,0-1-5,2-3-5,0-1-3,4 2-1,-3-1 1,4-1-3,-3 2-3,6 2 7,-2-2-7,4 3 0,-1 2 0,5 1-5,1 0 6,-3 3-3,7 4 0,-3 1 0,2 1-1,1 2 3,-1 2 3,-2 2 2,2 4 3,-2 0 9,-1 5 10,2-1 8,-4 3 10,-1 1 12,2 6 10,-4 0 7,-1 1 1,0-2 1,-2 2-2,0 2-2,-1-5-3,-2 2-4,0-2-7,0-1-2,-1-1-2,1 0-7,-2-2-2,2-3-12,-2 1-31,0-3-34,0-1-43,-1 2-46,2-4-50,0 0-74,-1-2-73,-2-3-74,0 0-138,0 0-93,0 0 53,7-18-334,-2 12-391</inkml:trace>
  <inkml:trace contextRef="#ctx0" brushRef="#br0" timeOffset="151617.32">14643 13994 2427,'-17'-10'56,"17"10"27,-7-2 18,7 2 27,0 0 21,-6-2 6,6 2 1,0 0-19,0 0-13,14-9-12,0 5-15,0 2-7,2-2-10,2 1-3,1 0-7,1 2-18,-2-3-35,4 2-42,-3 0-48,0 0-54,0 1-72,0-1-74,-2-4-145,0 2-140,2 2 66,2-1-170,0 1-158</inkml:trace>
  <inkml:trace contextRef="#ctx0" brushRef="#br0" timeOffset="152037.08">15388 13796 1932,'5'-8'80,"-1"2"40,-2 0 27,2 1 23,-4 5 10,6-6 0,-5 3-6,-1 3-18,5-4-20,-5 4-10,0 0 3,0 0 5,-5 17 0,2-6-2,-3 3-5,-2-1-2,-1 6-6,-2 0-3,-2 1-9,1 0-8,0-2-9,-4 4-9,2-3-6,-2 1-7,4-3-7,-3-3-6,1 1-2,2-1-5,2-4-2,0 0-2,1-5-6,1 1-7,1-3-3,-1-3-3,8 0-4,-13-3-4,9-1-1,2-3-5,2-1-3,-2-1 1,4 1-3,0-1 0,-1 2-3,4-1-2,-1 3-2,1 1 1,2-1-4,3 2 1,-2 1 0,3 2 0,-1 2-2,4 1 3,-2 2 4,0 1-4,1 0 0,0 3 2,-2-1 1,1 1-1,-2-1 2,2 1-1,-2 3 4,0-3-2,1 0 0,0 2 1,-3-3 0,3 1-18,-5-2-45,2-1-51,-1 1-48,2-1-55,-5 0-59,4-3-79,-4-3-114,1 0-154,-5 0 45,13-6-320,-5 3-377</inkml:trace>
  <inkml:trace contextRef="#ctx0" brushRef="#br0" timeOffset="152361.78">15858 13629 2434,'-10'-7'-10,"1"4"29,2-2 29,2 3 32,3-3 8,2 5 12,-6-4-9,6 4-6,-8-2-7,8 2-13,0 0 14,0 0 23,0 0 10,0 0 3,18 20 3,-10-12-3,5 4 1,-1 4 2,6 2-3,-2 2-6,4 3-7,-2 2-5,1 3-6,-1 1-8,-6-1-5,1 2-5,-2 1-3,-7-3-5,-6 1-5,0 0-5,-4 0-7,-6 0-2,0 2-14,-3-6-32,5-4-29,-6 0-32,6-2-37,-3-3-40,2-3-46,-1-2-61,2-1-69,-1-6-101,3-3-146,-1-1 16,9 0-301,-10-8-331</inkml:trace>
  <inkml:trace contextRef="#ctx0" brushRef="#br0" timeOffset="152887.34">16498 13405 2210,'-6'-7'9,"2"1"31,-1 1 31,1 0 17,1 2 14,3 3 5,-2-7-2,2 7-10,-2-5-8,2 5-4,9-6-8,4 4-6,1-2-2,6 3 0,7-3 7,3 2 5,2 0-6,3 0-1,-2 1 1,2-3-5,-3 2-3,-1-2-1,-3 2 5,-4 0 1,-3-1 2,-3 3-5,0-2 0,-4 2-10,-1-3-6,2 3-6,-4 0-6,-1 0-9,-2 0 0,2 5-3,-4-2 4,0 2-1,-2 5 3,0 0 9,2 1 6,-1 4 5,-3 3 7,3 0 6,-3 3 3,0 4 2,-2 4 3,2 3 2,-2 0 0,-2 14 10,4 2 4,-2 7 4,2 5-3,-2 1-1,4 18-1,-2-11 2,2-7-7,-4 2 3,5-3-5,-5-4 7,2-1-16,-2-8-2,-2-3-6,2-4-8,-2-2-3,-4-8-2,5-1-5,-3-2 7,0-5-12,-2 1-34,-1-6-45,-4 0-61,-3-2-71,-2-3-74,0-2-76,-5-3-94,-7-1-101,-4-4-222,-1 0 81,-4-4 80,-7 2-423,0-2-473</inkml:trace>
  <inkml:trace contextRef="#ctx0" brushRef="#br0" timeOffset="153829.08">9452 15158 2523,'-8'-4'-137,"8"4"29,-13-2 33,13 2 21,-10 0 31,10 0 22,-8-2 19,8 2 9,0 0 8,-12 0 3,12 0 3,-6-2 0,6 2 3,0 0 3,0 0-5,0 0 1,0 0-1,-12 2-2,12-2 2,0 0 5,0 0 13,0 0 3,0 0-3,22 8-2,-8-7-2,2 2 7,6 0-1,3 0 1,7-1 1,10 3 5,7-1-1,18-4 0,38 0 3,16-4 9,18-1 3,14 0 12,20-2 5,49-5 3,22 4 1,19 2-1,10-2 0,17 1-2,21 5-7,17-4-4,6 4-10,16-1-3,82 1-4,-84 2-6,-1 0 0,3 0-4,-5 2-6,-1 1-3,-19-3-4,-16 0-5,-17-3-4,-16-1-3,-25-3-2,-24 0-6,-60-3 0,-14-1-3,-25 0-3,-15-2 6,-14 0 1,-16 2-6,-23 2 2,-11 1-5,-16-1-2,-5 4-9,-5-2-20,-6 4-17,-7 0-21,-1 1-27,-5 2-31,-4 0-33,0 0-22,0 0-27,0 0-33,-23 9-45,11-3-48,-6-1-52,-1-3-152,-10 5-44,-14 1 52,-10-1-199,-10-2-202</inkml:trace>
  <inkml:trace contextRef="#ctx0" brushRef="#br0" timeOffset="154234.75">11913 15887 2101,'6'-8'69,"-2"-1"26,-2 5 11,1-1 12,-1-3 11,-2 8 4,7-5-3,-5 2 0,-2 3-21,4-5-9,-4 5-8,0 0-2,0 0-6,10 10 5,-6-3-2,3 2-3,-4 4-2,3-1 1,-2 5-7,2-3-2,-2 4-7,0-1-7,1 3-3,-1 1-7,0-4-3,-1 2-6,0 0-39,1 3-54,1-7-55,-5 3-63,2-5-67,3 2-56,-5-3-88,4-4-123,-2-2-4,2-2-218,2-1-217</inkml:trace>
  <inkml:trace contextRef="#ctx0" brushRef="#br0" timeOffset="154447.76">12232 15884 2091,'6'-18'56,"-4"5"37,0 0 26,-2 6 18,2-6 15,0 12 9,0-7-16,0 5-13,-2 3-15,0 0-5,0 0-3,8 11-5,-6-1-6,2 3-2,1 2-5,-1 2-5,0 4-10,1 0-4,1 3-7,-2-1-5,1 1-4,-3-6-8,2 4-31,0 4-58,-4-6-57,0-3-71,-2 1-78,-2-5-83,-3 2-170,-1-3-24,-3-4 43,0-2-167,-3-2-143</inkml:trace>
  <inkml:trace contextRef="#ctx0" brushRef="#br0" timeOffset="154647.71">11714 15862 1898,'-9'-14'102,"3"2"15,2-1 7,2 1 4,5 1 11,4-2-1,9-4 1,6 3 1,10-5-8,12 0-9,3 1-16,4 5-10,1 0-9,2 0-5,-1 6-16,1 0-42,0 0-60,-6 4-61,-3 0-73,1 6-73,-3 0-122,1 4-140,1 0 32,3 2-129,0 2-99</inkml:trace>
  <inkml:trace contextRef="#ctx0" brushRef="#br0" timeOffset="154911.15">13097 15758 1671,'6'-8'89,"-4"-4"29,-2 3 21,0-2 20,0 1 16,0 0 28,-4-1 19,2 5 8,-2-5 7,1 4-3,3 1-19,-1 3-16,-3-4-23,4 7-17,0 0-7,-20 7-12,8 4-5,1 2-11,-2 4-8,0 6-5,3 5-8,0 3-8,-2 0-10,6 3-2,4-2-10,0-3-6,2 2-8,4 1-3,2 0-5,6-1-24,0-2-40,-1 0-44,8-8-40,2 2-65,3-4-72,2-6-75,4 1-62,-7-7-96,5 0-141,0-7 24,1 0-369,1 0-431</inkml:trace>
  <inkml:trace contextRef="#ctx0" brushRef="#br0" timeOffset="155319.21">13601 15963 2654,'0'-7'16,"-3"-2"38,1 4 19,-1 0 9,3 0 18,0 5-10,-1-7-4,1 7 11,0 0 28,0 0 5,0 0 7,11 19 3,-6-7-1,-1-2-3,2 3-9,-2 3-8,0-3-13,0 4-8,0-4-8,1-2-8,-1 3-8,-3-2-6,4-3-8,-2 0 0,-3 0-5,1 0-1,2-4-5,-3 0-9,0-5-14,0 0-11,0 0-2,0 0-4,0 0-4,-7-19 1,7 10-3,3-8-3,1-1 1,0 1-1,3-5-1,3 1-2,0 0-1,4 0 1,-1-1-2,1 6 2,2 1-1,2-1-3,-2 8 4,0-1 1,0 5 3,2 4 4,-4 0 6,1 4 7,0 5 18,0-1 5,-3 2 4,-1 4 6,0-2-3,-3 5-2,1-1-4,-2-3-3,0 2-1,2-1-5,-2 0-7,-1-1-52,-2-4-76,2 2-80,-2 0-85,5-4-65,-1-2-90,5 2-184,2-2-1,2 2 70,0-4-342,4 0-361</inkml:trace>
  <inkml:trace contextRef="#ctx0" brushRef="#br0" timeOffset="155527.47">14514 16073 2518,'-5'-7'113,"5"7"33,-4-3 30,4 3 54,-6-5 29,6 5 2,0 0-16,-4-2-25,4 2-23,0 0-21,12-3-20,-2-1-13,5 2-15,5 2-11,1-2-13,2 2-28,-2-4-53,3 4-67,-4-1-67,6-1-42,2 2-58,-3-6-76,5 6-76,-3-5-142,1 3-89,-2-4 44,-1-1-290,4 7-326</inkml:trace>
  <inkml:trace contextRef="#ctx0" brushRef="#br0" timeOffset="155955.03">15336 15826 2357,'0'-7'44,"0"-4"37,0 3 30,-2-2 18,2 4 42,0 0 16,-4 1 1,4 0-18,0 5-20,0 0-17,0 0-5,0 0 13,0 0 1,-10 16-2,4-2 3,0-1-1,-3 9 1,-1-2-1,-1 1-11,0 6-5,1-6-14,-2 6-6,-3-5-9,5 2-11,-4 0-4,1-5-10,0-1-6,2 1-5,2-7-5,-1 2-5,-1-4-5,6 0-15,-3-3-10,4-6-9,-1 1-3,5-2-2,0 0-2,0 0-6,-6-10 3,8 0-4,0 0 0,3 2 0,1-5-1,0 1 2,0 2-4,-2 5 0,2-3-2,4 1 0,-2 1 1,0 3-1,3 1 1,-1 0 2,3 2 2,-2 2 7,0 3 5,6 1 4,-5 1 4,1 1-3,2 0 1,-3-1 4,-1 5-22,1-5 2,2 1 6,-2 1-7,0 0-39,1-1-55,0-1-64,2 1-62,-1-8-63,6 7-73,-5-7-112,6 0-196,-1-4 45,3 1 70,-6-2-335,10 2-368</inkml:trace>
  <inkml:trace contextRef="#ctx0" brushRef="#br0" timeOffset="156253.05">15920 15526 2596,'-10'-10'56,"-2"2"25,6 2 24,0 1 45,0 3 26,1-2 8,5 4-2,-6-5-12,6 5-13,-4-4-14,4 4-9,0 0 15,0 0 10,0 0 0,23 17-4,-9-6 6,8 2 4,1 5-26,3 4 0,6 6-3,-4 4-7,2-1 3,1 6-7,-7 1-5,-2 1-1,-3 4-4,-5-1-9,-3-7 11,-8 6-7,-3-1-11,-9-1-11,-6 2-25,-6 3-54,-5-6-48,-3 0-65,-13 6-74,8-5-79,2-17-87,9 2-109,-1-11-164,4-2-92,-2-2 58,4-3-531,7-2-648</inkml:trace>
  <inkml:trace contextRef="#ctx0" brushRef="#br0" timeOffset="157284.98">18814 14575 3142,'10'-13'-37,"-4"1"43,0 3 24,0 1 16,-4 0 19,2 3 11,-2-1 17,1 1-10,-3 5-6,6-2-14,-6 2-6,0 0-7,9 18-1,-3-6 4,-2 5-1,3 6 3,1 1 5,-2 3 3,3 4 7,0-1 2,-3-1-2,0 4 1,-1-5-5,0 0-6,0-1-1,-4-6-5,2-1-4,-1 2-3,1-7 5,-1 1-12,-2-3 3,2-2-1,-2-1-4,0-3-7,0-5-3,0-2-8,0 0-15,0 0-3,0 0-10,-2-17-11,4 4-4,0-5-6,3-4-3,2-4-7,2 0-2,3-4 0,1-1 2,0 1 0,4 1 8,-2 4 1,4-2-1,0 5 2,0 0 4,2 7 2,0 2 0,0 4 4,5 3 1,-8 3 6,6 0 0,-6 6 5,7 4 2,-3 0 6,-2 3 2,1 1 5,-2 3 0,0 0 1,-1 0 1,-2 5 4,-1-6-1,-2 5-2,-1-1 1,-1 1 3,-3-3-5,3-2-53,-2 0-68,-3-2-70,2 0-82,-2 0-75,1-4-169,2-1-50,-1-1 66,2-5-207,1 2-191</inkml:trace>
  <inkml:trace contextRef="#ctx0" brushRef="#br0" timeOffset="157475.75">19842 14609 1908,'4'-8'108,"-2"3"20,0-1 8,0-1 2,3-1 7,1 3-1,2-3-4,6 0-10,4 0-11,6 1-12,1 1-10,2 0-5,3 1-11,-2 0-9,2 2-17,-2 1-44,-4-1-58,-1 3-55,-1 0-57,-2 5-62,-6-2-79,-6 2-142,-5 2-44,-4 1-145,-3 1-128</inkml:trace>
  <inkml:trace contextRef="#ctx0" brushRef="#br0" timeOffset="157644.78">19838 14841 1795,'-16'8'78,"6"0"19,4-3 13,0 0 20,0-2 10,-1-1 11,7-2 0,0 0-14,0 0-8,27 3-18,-13-6-10,6 1-7,5-1-6,3-2-8,2 0-13,1 1-22,1 0-39,2-4-53,-4-1-66,-5 2-73,3-3-74,-5-1-153,-2 1-85,-4-5-180,1 2-173</inkml:trace>
  <inkml:trace contextRef="#ctx0" brushRef="#br0" timeOffset="157936.34">20000 14200 2088,'-4'-10'139,"0"3"29,4 3 24,-2 0 1,2 4-2,-2-9-18,0 7-22,2 2-14,0 0 13,4 15 6,2-4 0,-2 8 2,7 4 2,0 7-1,-1 5-4,3 1-4,0 11-1,-2-1-12,-1 4-14,0 1-2,-4 2-14,2 0-9,-4-3-10,-4 1-6,0 3-18,-2-8-23,-4 3-35,5-7-41,-4-2-52,1-3-48,2-5-48,0-9-53,0 2-61,2-5-51,0-5-135,2 0-156,2-9 66,6 2-346,6-2-398</inkml:trace>
  <inkml:trace contextRef="#ctx0" brushRef="#br0" timeOffset="158495.48">21178 14350 2359,'-2'-5'-11,"-1"-2"27,3 7 2,-1-5 8,1 5 13,0-4 2,0 4-3,0 0 19,0 0 23,-4 16 8,2-3 9,-2 4 0,-2-1 0,0 8 2,2-2-1,-4 5 5,0 0-5,-1-2-3,-4 3-3,2-2-7,-1 0-10,-1-6-8,-2 4-2,1-5-8,1-2-5,-2 0-1,4-3-3,-1-3-4,-1-4-2,4-1-6,-1-3-5,2-3 0,-2 0-6,10 0-5,-10-11 1,8 6-5,2-9 2,0 3-4,2-3-2,0 1-5,5 2-1,-3-2 0,5 4-3,-1-2 5,2 7 7,6 1 4,-2 3 10,5 3 3,3 7 5,2-5 5,0 7 4,8 5 8,-3-3 3,5 3 6,4 2 3,-5-4 4,0 0 7,-1 0 3,-2-6 8,-8 4 9,0-6 15,-4 1-2,1-1 24,-1-1 15,2-6-11,-4 0-4,3-3-8,-1-4-6,-4 4-3,-2-8-21,2 1-5,-4-4-12,-2 1-8,-3-4-7,-1 0-14,-2-2-25,-4 0-52,0 0-50,-5-3-65,-1 4-76,-1 1-69,-1 2-73,-3 2-77,1 5-81,1 0-230,2 2 81,3 1 90,2 3-408,4 2-463</inkml:trace>
  <inkml:trace contextRef="#ctx0" brushRef="#br0" timeOffset="158650.16">21983 14718 3012,'10'0'157,"-4"2"20,1-2 5,-7 0-13,0 0-16,13 0-14,-13 0-20,0 0-56,7 0-89,-7 0-105,0 0-101,7 3-94,-9 1-218,2-4-15,-6 12 76,-2-9-153,-3 6-134</inkml:trace>
  <inkml:trace contextRef="#ctx0" brushRef="#br0" timeOffset="161790.53">8014 17210 1839,'0'0'74,"-8"0"16,8 0 9,0 0 8,0 0 10,0 0 5,0 0-5,0 0-7,0 0-7,0 0-14,0 0-5,21-10-11,-9 5-3,6 5-13,3-5-3,0 3-5,4-3-25,1 3-44,-5-4-49,4 4-64,1-4-64,-1 5-78,-3-5-145,-6 2-39,-1 4-121,-3 0-81</inkml:trace>
  <inkml:trace contextRef="#ctx0" brushRef="#br0" timeOffset="161964.84">8229 17415 1613,'-11'15'83,"2"-3"20,3-2 9,-1-5 7,3 1 13,2 0 7,0-5-2,2-1-9,0 0 2,17 2-9,-2-4-5,4-3-17,11 3-9,8-9-10,13 1-7,6 3-47,19-11-51,2 3-73,9 2-80,-7-2-98,5-5-183,2 5-11,6 0-141,4-5-109</inkml:trace>
  <inkml:trace contextRef="#ctx0" brushRef="#br0" timeOffset="162654.16">12246 16893 1573,'-2'-10'-26,"4"-1"44,-2 4 26,-2 1 24,2 1 19,0 5 19,0-10 11,-2 6 6,2 4 4,-2-3 3,2 3 2,0-7 1,0 7-10,0 0-7,-2-7-8,2 7-2,0 0 3,-16 14-19,12-2-3,-2 0-5,2 5 2,-3-2-5,3 4-4,2 2-5,-1 0-9,3 0-3,0 0-5,3-1-6,0 0-2,5 1 0,-2-1-7,0-3-4,4 1 3,2-5-4,0-3-4,0 2-2,2-5-2,5-1-4,-5 0-5,4-5-5,-4-2-5,2-3-5,0 2 4,-2-6-7,3-4 0,-1 4-6,-2-10 4,-1 3-1,0-5 4,-1 6-1,-3-2-8,-1 0 15,-2 2 7,1 4 4,-2-3-2,1 5-5,-2 1-3,0-1-3,-2 5 0,-2 3 1,0 0-2,0 0-3,6 15 4,-4-4 0,0-3 1,3 4 0,-1 3-1,1-2 1,1 0 4,0 0-2,5 3 0,-3-5 5,3-3-3,2 1 11,-1-3 2,2-1 2,2 2 4,-2-7 1,-1 0 3,2-7 3,0 2 0,-1-1 0,2-3 0,-4 1-2,-3-3-5,-3-3 0,0-1-5,-3 2-2,-2 0-5,-2-2-18,1 1-16,-5 0-25,3 3-33,-2 2-37,0 2-27,-1-3-34,1 5-36,2 2-47,2 3-39,0 0-77,0 0-120,0 0-24,0 0-215,34 11-225</inkml:trace>
  <inkml:trace contextRef="#ctx0" brushRef="#br0" timeOffset="162922.75">13118 17019 2049,'2'-3'43,"-2"3"24,0-7 27,0 7 27,-4-7 27,1 1 12,-1 4-9,-2-4 1,2 3-3,-4 1-12,2 0 0,-8 2-2,4 2-3,-5 3-5,3 3-7,-4-2-1,2 3-9,-1 3-7,0 1-13,0 2-7,5-1-8,-1-2-8,2 2-4,1 0-3,2-1-7,2 1-4,2-6-1,4 6-5,2-1-2,2 1-2,3-5-4,6 3-4,1-4-19,1-1-43,5 0-61,-1-1-57,4 0-63,0-4-75,3 1-59,4-3-136,-1 0-109,3-3 73,0 1-276,7-2-283</inkml:trace>
  <inkml:trace contextRef="#ctx0" brushRef="#br0" timeOffset="163186.22">13721 17002 2317,'0'-8'65,"-2"-1"27,2 5 32,0-2 32,0-1 9,-2 0 6,2 7-4,0-5-14,0 5-20,0 0 3,0 0 15,-14 14 0,0-3-3,2 6-9,-2 1-3,-6 4-10,-1 5-7,0-1-12,-2 3-8,-5 5-9,3 0-6,-5 1-8,2 0-4,3-2-7,-1 2-8,0-4-5,2 1-4,5-6-9,0 1-38,2-4-43,1-5-48,6 2-56,2-5-37,2-6-35,2 3-48,4-5-52,2 0-76,1-2-136,4-2-35,3-3 69,4 0-249,0-3-237</inkml:trace>
  <inkml:trace contextRef="#ctx0" brushRef="#br0" timeOffset="163439.5">13812 17328 2094,'5'-9'84,"-5"9"40,4-7 27,-2 6 30,-1-6 6,-1 7 7,4-5-13,-4 5-17,0 0-13,0 0 4,0 0-4,0 0-9,-4 20-7,3-6-9,-1-2-9,-2 0-10,2 5-7,-3 0-9,3 0-11,-2 3-3,2 0-6,-2-3-6,2 1-9,0 2-5,2-5-5,-2 0-31,0-2-42,4 2-46,-2-3-34,4-2-49,-2-1-60,4-5-65,5 2-52,-5-6-100,5 0-123,-1-3 25,1-2-280,3-2-297</inkml:trace>
  <inkml:trace contextRef="#ctx0" brushRef="#br0" timeOffset="163674.89">14061 17360 2212,'2'-8'55,"0"1"48,0-2 37,0 4 32,0 0 13,0-2 20,-2 7 4,2-7-14,-2 7-21,2-6-17,-2 6-17,0 0 3,0 0 6,0 0-2,8 18-5,-8-9 0,0 5-4,3-1-12,-3 1-7,2 1 7,-2 4-12,2-3-12,-2 4-7,3-1-6,-3-1-11,2-1-9,-2 3-28,2-1-44,-2-3-50,2-1-59,-2-2-60,2 0-48,-4-1-55,4-2-74,-4-5-58,0-3-137,0 2-48,2-4 47,0 0-304,0 0-333</inkml:trace>
  <inkml:trace contextRef="#ctx0" brushRef="#br0" timeOffset="163891.23">13717 17362 2389,'-14'-2'57,"3"-1"32,2 0 22,3 1 25,6 2 28,-8 0 16,8 0-13,0 0-15,10-11-10,3 6-28,6 0 0,4-2-5,5-5-7,4 1-8,-2 1-7,7 3-9,-4-4-11,0 1-47,-5 3-62,1-5-76,-5 4-94,-3 1-128,0-5-262,-6 5 62,-1-3 71,-1-2-228,-2 5-191</inkml:trace>
  <inkml:trace contextRef="#ctx0" brushRef="#br0" timeOffset="168931.87">19380 16658 2034,'0'0'55,"-2"-7"18,2 7-1,0-6 2,0 6 1,0 0 1,-2-5 9,2 5 9,0 0 6,0 0 1,0 25 5,-2-12 4,4 4 5,-2 0-4,0 4-1,0 0 4,2-1-5,-4 4-2,2 1-8,0-4-3,0 0-2,-2 0-6,0-2-3,2-4-4,0-2-6,0 0-6,-2 2-2,2-6-6,-3 2-1,3-4-3,0 1-6,-2-2-2,2-6-7,0 5 1,0-5-9,0 0-5,0 0-5,5-26 0,-1 13-4,0-1-3,4-7 11,-2 0-5,6-5-3,-2 1-2,0-4-2,1 6-3,4-4-3,-4 5-1,7-2-1,-2 2-2,-2 7 1,1-2-5,4 4 2,-2 2-10,-2 4 6,0 4 6,-3 0-2,2 3 4,0 6 4,1 1 3,-5 0 4,2 6-1,0 0 4,0 2-5,-4 5 0,4-3 0,-6 3-2,2 2-1,-2-3-1,-1 0-3,-1 2 0,0-6-1,-2 4-35,1-6-39,-1 3-53,0-3-50,0-4-56,0 1-67,0-3-85,3-5-162,-1 4-45,2-4 41,2 3-288,-8-5-315</inkml:trace>
  <inkml:trace contextRef="#ctx0" brushRef="#br0" timeOffset="169121.4">20147 16824 2472,'2'-5'117,"0"3"34,2-4 5,-4 6 32,5-7 10,-1 5-10,4-4-19,-1 1-15,8-1-15,0 2-16,3-3-9,-1 5-15,4-3-49,1 5-60,-2-4-64,2 3-70,-5 1-77,1 1-66,-4 3-85,-4-2-124,-2 3-22,-3 3-229,-3 6-238</inkml:trace>
  <inkml:trace contextRef="#ctx0" brushRef="#br0" timeOffset="169286.76">20204 17024 1976,'-12'9'78,"-1"-4"45,6 1 14,1-5 25,2 3 33,2-2-2,2-2-13,0 0-19,0 0-17,0 0-15,24-7-12,-6 7-12,0-8-12,8 3-46,-1 3-47,5-4-27,4 2-35,-2 1-60,8-4-69,-2 2-100,2-3-185,-1 6-33,1-4 68,-3 3-145,2-1-85</inkml:trace>
  <inkml:trace contextRef="#ctx0" brushRef="#br0" timeOffset="169803.31">21275 16678 1775,'4'-20'136,"-1"2"25,-6 5 19,6 3 45,-6 3 35,3-1 18,0 1-4,0 0-18,0 7-21,0-5-26,0 5-12,0 0 12,0 0-7,-12 20-32,8-6-14,-5 7-9,0-1-10,-1 9-6,-2 3-16,-5-1-7,-1 8-8,-2-4-10,-2 2-6,-3 0-10,1-2-7,-1 0-4,2-5-5,1-5-8,4-3-1,1-2-6,4-6 2,-2 4-7,5-10-9,1 1-4,0-3-12,3-4-3,2-2-7,4 0-7,0 0-3,-4-14 2,6 5-10,2-3 0,2 2 5,1-2-6,0 4 6,-1-5-2,-2 5-1,2 3 6,0-3-2,3 1-3,0 2 1,-3 3 2,2 2-2,5 0 3,-1 2 3,2 3 3,0 2 3,-2 1 2,6-3 5,-3 3-1,2-1 5,-2 1 3,3 3 6,2-4 1,-4 2-2,1 2-1,1-7 1,-2 1-1,1 1 3,0 0-1,2-4 4,-2-2 2,0 0 2,3 0 8,-4-6 1,-2 4 4,4-5 0,-3-1-4,-3-3-3,2-3-7,-3-1 1,2 0-8,-5-8-15,4 2-35,-5 0-46,0-2-49,-3-2-57,1 3-64,-1-2-58,0 2-86,-2 1-111,2 4-214,1-4 43,0 4 82,1-1-434,0 5-498</inkml:trace>
  <inkml:trace contextRef="#ctx0" brushRef="#br0" timeOffset="170794.73">22408 13505 2629,'-1'-14'-141,"1"-1"23,0-4 46,0-1 31,0 1 17,1-3 13,4 1 10,-1-2 7,2-3 9,-1 2 15,5-2 7,5-1 4,0-1 10,-1 0 4,4 0 8,0 1 5,0 1 1,3 1 5,0 0-1,2 4-3,-1-2-4,-2 5-4,-1 1-6,-2 2-5,2 2-6,-1 2-6,-2 4-4,1 1 0,3 6-4,-4 2-6,6 7-5,-2 7 0,2 6 4,-1 12 1,-4 9 10,0 6 6,-3 21 7,-5 8-5,-4 2 8,-5 19-4,0 5-4,-7 8 17,0 4-5,1 6-7,-2 2 0,-2-4-2,1-2 1,2-5-6,-1-1-1,6-6 0,2-3-4,0-3 1,4-5 0,2-8 1,8-5 7,2-5-1,6-7 0,7-5 2,2-8-2,8-5-2,6-8-4,5-5-1,-3-12-5,-3-3 1,5-10-4,-2-1-1,-1-5-2,0-8-4,-1 0-1,-1-8-2,3-3-3,-4-8-3,3-5-2,-11-2-7,0-4 4,-7-3-4,-5 7 1,-4-1-1,-4 1-2,-5 5 3,-1 0-4,-5 6-1,0-2 0,-6 7 0,0 3-2,-5 0 0,1 5 2,-2 2 4,-2 9 9,-4 1 7,0 5 12,-5 9 6,-1 5 7,0 8 13,-2 7 11,-2 21 2,4 3 4,1 3 3,6 4-1,2-3 4,4-6-3,4 12 3,3-8-6,-2 15-5,2 1-1,2 1-7,1-5-3,4 4 1,-5-1-1,2-1 3,4-6 2,-6-13 1,2-7 7,-2-3-2,0-1 8,0-8 6,-4-2-1,2-2 2,-2-3 4,0 2-3,-2-7-1,-3 0-4,-2-3-2,-3 1 0,-3-5-9,-2-1-6,-6-4-6,-5-5-6,-6 0-49,-1-3-79,-10-6-98,1-1-115,-6-7-118,0 0-180,3-7-231,-8 0 63,1-6 93,-13-8-638,15 1-758</inkml:trace>
  <inkml:trace contextRef="#ctx0" brushRef="#br0" timeOffset="-37025.27">4033 7040 358,'-8'-7'68,"-1"-1"-20,-2 1 3,1-3 2,-2 2-1,-5-1 0,6-3-5,-4 3 3,-2 2 4,2-3 11,1 0 5,-2 3-1,4-1 6,-1 1 1,2 1-1,3 0-6,4 0-2,4 0-10,5 1-3,13-3-8,4-1-1,15-1-7,16 1-3,30-2-2,12 0-2,5 4-3,2 0 1,-1 4-14,-4 1-21,-4 1-21,-20 4-23,-14 0-15,-4 2-18,-12 2-16,-8 0-5,-9 0-15,-10 1-20,-11-1-242,-10 3 108</inkml:trace>
  <inkml:trace contextRef="#ctx0" brushRef="#br0" timeOffset="-36491.81">4219 7077 979,'-78'13'-40,"-5"0"11,0-1 13,4 1 8,13-4 15,13-1 9,8-1 7,9-2 9,6-3 3,9 2 6,10-4-2,10 0 0,1 0 3,25-6 4,2-2-3,22-1-4,4-4-9,26-7 7,11 1-5,6 2-1,-2 0-1,3 3-3,-10 2-8,-3 2 4,-20 3-9,-14 4-11,-10-1-19,-10 3-2,-10 2-3,-10 1-4,-6 3-7,-10 0-8,-12 3 0,-9 1 3,-11 3 1,-10 0 4,-7 0 6,-22 7-2,-6-4 10,-1 2 3,-5-1 12,0-3 4,0 2 13,7-1 3,16-5 0,15-1 3,13-3-7,10 2 9,14-4 4,12-1 6,2-2 2,0 0-9,57-3 8,-11-3-5,43-2-5,15-4 4,10 1-2,9-2 1,0 3-5,-6 1 4,-10 5-6,-9 0-6,-22 1-5,-15 2-20,-15 1-13,-3 1-10,-13 2-2,-11 1-6,-8 0-3,-9 1-10,-7 2 2,-11-2 3,-8 2 2,-6-1 2,-7 2 7,-8-3 2,-8 2 7,-2 2 12,0-4 8,8 1 13,-5 0 7,-1-1 11,6 1-3,7-2 21,2 1 2,6-3-1,4 3 1,7-2-2,1-1 2,9 0 4,2 1-2,5-3 1,4 0-7,0 0-4,32 5-26,-9-5-1,7 2-16,8-2-21,4 4-24,0-3-29,1 1-31,-3 2-44,0-4-199,-3 2 129</inkml:trace>
  <inkml:trace contextRef="#ctx0" brushRef="#br0" timeOffset="-33925.93">6002 12446 446,'-8'5'61,"0"-3"-20,1 0-15,1 0-8,6-2-4,-17 0-4,8 0-2,9 0-2,-12-4 0,4 2-1,8 2 1,-14-2-3,6 2 1,8 0-1,-11-3 0,3 3-3,2-3-1,6 3-1,-13-2 6,4 0 3,3 1-1,0-3 8,-2 1-2,8 3-1,-12-5 0,6 3 6,2-1 6,0-2-4,4 5 3,-9-5 4,6 3 3,3 2-4,-5-4-1,5 4 3,-6-4-7,3 0 2,3 4 1,0 0-3,-8-3-9,8 3 1,0 0 0,0 0-9,-5-4 4,5 4-3,0 0 2,0 0-3,0 0-2,-6-4 6,6 4-6,0 0-8,0 0-9,0 0-4,0 0-14,0 0-22,0 0-45,0 0-189,-4-3 192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10:14:37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 1558 1233,'-4'-6'97,"-1"1"-14,1-2-11,0 0 1,0 1 8,-1-1 10,2-1 2,1 2-4,-5-1 6,4 0 3,-1 0-1,2 2-1,-2 0-3,2 0-6,-1-1-9,3 6-5,-1-7-10,-3 5-6,4 2-5,0 0 9,-5 13 8,4 1 2,-2 5 7,3 10-3,-2 8 1,0 6 4,-1 8 0,2 5-2,1 0-2,0 4 0,0 1-12,1 1 0,-1 22-4,3-3-10,-1-14-2,0-8-4,1-4-6,-2-2-2,2-10-7,-1-6 0,2 2-7,-3-12 5,2-2 1,-3-5-3,2-2-1,0-6-1,-2-3-3,2-6-1,0-1-4,-2-2-2,0 0 5,4-19-8,-1 4 0,2-2 3,-3-6-5,3-2-4,0-3 0,3-4 1,1-1-8,-1 0 3,1 3 1,-1 5-2,3 0 1,-3 3-2,2 1 2,0 2 0,0 2-3,0 2-2,1 3-3,2 2 3,0 3-2,3 3-3,0 2 2,-2 6 0,3 0-3,2 5 8,0 4 2,1 2-1,-4 3 4,-1 2 0,0 2 5,-2-1-3,-1 2 7,1 0-4,-2 1 6,-1 0-3,-4 0 1,3-1-2,-2-2 1,-3-2-12,2-1-31,-2-3-29,0-1-28,1 0-29,-1-4-37,-2-2-37,2 2-56,0-3-35,1-4-60,1-3-105,-6 0-56,15-3-140,-8-1-141</inkml:trace>
  <inkml:trace contextRef="#ctx0" brushRef="#br0" timeOffset="291.17">1665 2126 1845,'-2'-12'28,"-2"1"26,2 0 28,-2 1 20,0-2 22,0 2 14,-3 3 4,5 0 6,-3-1-11,1 1-15,2 1-11,-2 2-14,4 4-7,-13 1-6,7 8 2,-2 0-2,-1 6-2,0 5-7,1 0 0,0 5-3,2 4 1,-2 3-2,2-3-5,0 7-6,2 0-4,2-1-4,2-1-5,0 0-1,0-1-4,4-1-2,0-4-9,4 1-30,2-5-29,2 0-33,3-6-38,2-3-55,2-3-68,7-2-51,-6-6-56,4-4-104,-1 0-89,1-2 24,2-5-95,0 0-94</inkml:trace>
  <inkml:trace contextRef="#ctx0" brushRef="#br0" timeOffset="739.01">2021 2293 1649,'0'-17'42,"-3"4"28,2 2 19,1 1 18,-2 2 17,2 1 4,0 1-1,-2 0-7,2 6-15,0-9-13,0 9-9,0 0-3,0 0 1,0 0 0,0 0 4,12 21 13,-6-9 6,0 3-1,0 0-8,-1 0-3,2 2-13,-4-1 0,2 2-8,1-1-8,1 1 4,-2-3-10,-3 2-4,0-4-3,1-2-5,0-2-5,-1 4 2,0-6 0,1 1 0,-2-1 2,2-1-7,-3-6-1,0 5 4,0-5-3,0 0-7,0 0-2,-4-22-6,4 11-5,0-2 0,0-7-4,1 1 0,2 0-4,1 0 3,-1 0-5,2 2-1,2 2-1,-3-3-5,5 5 0,-1 0-2,2 2 4,4 1-10,-2 2 2,1 1 1,-1 3-4,4 4 0,-4 0 2,0 2-1,2 3 3,-2 1 3,3 4-2,-5 0 0,1 1 1,0 2 1,-1 0 2,-2 1-2,-2-1 2,2 2 2,-2 1 0,-1-2 1,0 1-12,-1-1-48,-2-1-36,3-1-42,-5-5-43,2 2-46,0 0-61,-2-3-78,0-4-120,1 1-61,-1-3-211,0 0-246</inkml:trace>
  <inkml:trace contextRef="#ctx0" brushRef="#br0" timeOffset="1003.68">2468 1976 2258,'-4'-8'57,"2"2"8,2 0 9,0 2 7,0 4-6,0 0-1,0 0 1,8-1 15,-8 1 5,17 13 22,-4-1 6,3 0 6,4 5 1,1 5-6,-2 0 0,2 4-4,1-2-4,-6 3-5,2-1-2,-4 3-5,0 2-7,-1-1-7,-3 1-5,-6-3-6,-2 2-14,-4-1-29,-2 2-56,-1-3-63,-3-1-62,1-3-70,1 0-88,-7-5-98,1-2-169,-1-5 8,3 1-256,1-2-304</inkml:trace>
  <inkml:trace contextRef="#ctx0" brushRef="#br0" timeOffset="1381.28">3461 2219 2255,'-10'-2'26,"-1"-2"21,3 3 15,-1-3 26,3 2 15,6 2 10,-8-5 13,6 2-10,2 3-10,0-5-15,0 5-8,7-9-9,2 4-6,2 1-9,4 0-12,2 2-29,-1-1-37,4 3-39,-4-2-55,2 4-53,1 1-48,-3 1-56,2 0-137,-6 3-72,-4 3-119,1 0-96</inkml:trace>
  <inkml:trace contextRef="#ctx0" brushRef="#br0" timeOffset="1533.13">3504 2464 1668,'-6'8'27,"2"-2"22,-2-3 21,2 4 18,2-4 15,2-3 4,-2 5-3,2-5-7,14 3-9,-4-6-9,6 3-9,4-2-4,3-1-19,3-2-49,-1 0-56,4 0-60,1 1-52,-3-4-67,3 3-144,0-2-196,3-1-79</inkml:trace>
  <inkml:trace contextRef="#ctx0" brushRef="#br0" timeOffset="2068.2">4876 1664 1691,'-10'-20'64,"0"3"22,2 3 21,4 2 16,-2 4 8,4-1 13,-2 4-7,2-1-17,-1 2-13,3 4-19,-4-3-5,4 3-9,2 15 0,3 2 8,-1 8 0,1 8 7,4 2 0,2 4 4,-1 8 0,3 2-2,2-1 7,-4 2-8,1-3-6,-2 3-7,3-4-9,-3 1-5,0-1-3,-4-8 0,0-4-7,-1-3-1,-1-5-5,0-1-4,1-4 2,-3-4-1,0-2-2,0-2-1,-1-4-3,2-2-5,-6-3-4,3-4-3,0 0 0,0 0-5,0 0-1,7-23-2,-5 9-5,3-4-6,1-3-3,2-2-4,1 0 0,0 1 0,1 2 0,0-1-6,1 2 0,0 2-3,-1 4-1,2 2-2,1 1-2,3 3 1,-2 0 2,1 6 0,-3 1-3,4 1 3,-2 6 1,2 0-1,-4 3 3,0-1 5,2 4-1,-2 1-2,-1-1 4,-1 0 2,-1 2 2,0 0-31,-1-1-30,0-1-44,-2 1-41,0-5-62,0 1-60,0-3-48,-2 1-128,-2-2-126,4-3 38,-2 1-161,5-4-184</inkml:trace>
  <inkml:trace contextRef="#ctx0" brushRef="#br0" timeOffset="2624.33">5658 1910 2080,'4'-7'53,"-2"2"-3,0 3 0,-2 2-4,2-5-1,-2 5 13,0 0 14,11 15 11,-5-1-1,0-1 4,0 5 4,3 4 0,0 1-5,-3 6 2,2 1-5,0 0-2,2 5-2,-4-3-8,-2 0-6,0-4-10,2-1-2,-1-2-5,-4 0-4,2-4-4,-1-1-2,0-4-4,0 1 3,-1-7 3,-1 0-9,0-2 2,-1-5-2,1-3-10,0 0 0,0 0-5,0 0 6,-15-11-7,11 1 1,-2 0-1,-2-2-4,-4 0-9,2 1 1,0 0 0,-3 1-5,0 0-2,-4 6 0,1 0 0,-4 6-2,4 2 1,-4 2-3,0 3 1,2 3 4,3 1-2,1 0-8,0 2 5,4 2-6,1-5 3,4 3-2,2-1-6,0 0 7,3-3-1,3-2 3,2-1 2,-2-1-5,6-1 3,1-1 3,1-5-1,-1 0 4,6 0 1,-3-5 1,1 1-1,-1-1 4,0-3 0,2 2 1,-3 1 4,-4 1 2,4-2 5,-2 3 1,-2-1-4,-1-1-3,1 5-4,-2-3-4,1 1 4,-7 2 0,15 2-4,-7 1 4,0-1 2,-1 5-6,4-4 11,-3 3-6,3 2-1,-1-1-22,1 1-31,-1-5-46,0 1-61,3 3-72,-1-7-80,-2 3-158,5-1-57,-3 0 62,7-4-61,4 2-29</inkml:trace>
  <inkml:trace contextRef="#ctx0" brushRef="#br0" timeOffset="2865.13">6674 2075 1566,'2'-7'97,"0"3"-4,-2 0-1,3-1 1,-3 5-2,0 0-8,4-6 4,-4 6 9,0 0 10,6 15-4,-4-4 0,0-1-3,-2 6-7,1 1-10,-1 0-9,0 0 0,-1 0-8,1 2-2,-4 3-31,0-4-43,0 1-50,-5 1-54,1-3-48,1-2-36,-1-4-37,-1-1-64,1-2-72,2-6-217,-4-1-88</inkml:trace>
  <inkml:trace contextRef="#ctx0" brushRef="#br0" timeOffset="3047.3">6557 2188 1658,'0'-15'25,"-2"2"37,2 4 31,0-1 26,0 0 6,0 2-6,0 3-12,0-1-13,0 6-10,2-6-3,-2 6 0,13 3 1,-7 4-1,3 0-3,2 5-2,-1 2-6,2 1-4,2 0-6,-2 2-3,-1 0-26,0 0-27,-1 0-47,-1-1-54,-3-1-67,2-2-65,-4-3-144,-2-1-122,-1 1-135,-1 0-128</inkml:trace>
  <inkml:trace contextRef="#ctx0" brushRef="#br0" timeOffset="3226.5">6369 2276 1867,'-9'-3'85,"3"-3"8,4 2-2,0 0-4,2 4-8,8-10-6,1 7-7,8-4-7,7 4-6,2-3-4,5 3-4,7-5-17,0 2-52,-5-1-64,5 2-73,-8-3-117,-3 1-187,3 0-100,0 1-65</inkml:trace>
  <inkml:trace contextRef="#ctx0" brushRef="#br0" timeOffset="4133.38">5747 2085 1470,'4'-8'-22,"-2"-2"37,0 0 24,0 2 20,0 1 26,-2-1 16,2 1 10,-2-1 5,2 1 7,-2 0 0,0 2 1,0-1-1,0 0-5,0 6-5,2-7-14,-2 3-13,0 4-8,0-6-13,0 6-3,0 0-6,0 0-8,0 0-5,-6 14-1,4-7-5,0 3 0,-2 2-11,2 5-1,-2 0-1,4-1 0,0 2-1,0-1-13,2 4-22,0-3-26,4 2-32,-2-3-37,9 1-46,-2-1-52,8-2-52,-5-6-112,3 1-107,0-2-135,2-1-110</inkml:trace>
  <inkml:trace contextRef="#ctx0" brushRef="#br0" timeOffset="4645.45">6107 2080 1619,'-2'-12'25,"0"4"26,-1 1 22,1 0 19,-2 1 17,3 0 6,-1 1-7,0 1-9,2 4-10,-2-8-10,-1 5-11,3 3-10,0 0-5,0 0-3,0 0-4,-5 11-2,5-4 1,2 3 5,-2 3 6,0 0 5,2 4 6,-2-1-2,1 1 4,2 0-2,-1 0-3,2 4-4,-3-1-8,3-3-3,-2 0 0,-2-2-8,3-1 2,-1 1-3,-2-4-9,2-2 6,0 1-7,-2-2-1,2 0 5,-2-3-6,0-5-2,2 4-1,-2-4-5,0 0-8,0 0 8,0 0-4,-6-19 0,6 9-3,-2-2-2,2 0-4,-2-5 1,2 0-4,0 1 0,0-1 2,0 2-4,0-1 1,2 3-1,0-2-1,0 3-8,2 0 2,-3 3 4,6 0-6,-1 1 2,1 0 3,2 3-6,-1 3 3,2-3-4,1 5 6,-1 0-2,3 5 4,-3-3-5,3 3 3,1 3-2,-2 0 2,-1 1-1,-1 0 4,0 1-2,-1 0 0,0 2 0,-3-3-23,-2 0-22,2 2-32,-4-4-41,1 0-47,4 1-57,-5-2-76,2-3-164,-4 1-38,0-4 50,4 4-84,-4-4-40</inkml:trace>
  <inkml:trace contextRef="#ctx0" brushRef="#br0" timeOffset="4899.88">6346 1809 1542,'-5'-9'91,"1"3"10,2 1 3,0 1 0,2 4-6,0-5-9,0 5-6,0 0 3,0 0 9,4 14-3,0-4 5,5 5 2,1 4-2,3 4-2,4 1-1,1 4 4,-1 0-7,7 8 4,-4 1-2,-4 0-6,0-3-7,-4 1 2,-6 1-13,0 1-9,-6-5-4,-2 4-41,-2 0-43,-6-2-71,-6 0-95,4-5-98,-4-2-195,0 0-46,2-6 80,3-2-128,-1-2-81</inkml:trace>
  <inkml:trace contextRef="#ctx0" brushRef="#br0" timeOffset="5908.47">7413 1667 1636,'-3'-11'20,"2"1"23,-2 0 24,-1 1 31,1 1 25,2 1 18,-1-2 4,2 2 2,-2 2-3,0-2-12,2 2-9,0 5-20,-3-6-10,3 6-11,0 0-14,0 0 6,3 23 4,-1-4 2,0 8 7,1 2 3,2 5 1,0 4 5,-1-1-7,2 0 1,-1 3-1,0-3-18,0 0 0,0 2-5,-1-4-6,0-4-2,-2 0-3,0-4-8,2-3 1,-4-4-9,2 0 2,0-3-2,0-1 2,-4-3 2,4-2 4,-2-1-4,0-5-5,0-1-3,0-4-6,0 0-1,0 0-3,0 0-3,0 0-4,-6-22 2,8 11-6,0-4 0,2-2-4,3 3-3,0-3-3,-1 0 1,2 5-2,1-3-3,1 1-1,5-2 1,-2 7-5,-1-2-1,4 3 1,-2 3-2,3 1-2,2 2-2,-5 2 2,4 2 1,-3 2 0,1 3 4,0 1 0,-2 1 1,1 3 1,-2-2 3,0 5-2,-3-2 0,0 0 3,0 0 0,-2-1-8,-2 0-20,-2-3-20,3 2-39,-1-2-29,-2 0-42,1-4-44,-1 1-51,0-2-59,-2 0-113,3-3-141,-5-1 33,0 0-244,12-5-265</inkml:trace>
  <inkml:trace contextRef="#ctx0" brushRef="#br0" timeOffset="7752.82">7439 1671 1965,'-3'-8'-81,"1"1"26,0 2 23,2-2 24,-3 1 24,2-2 22,-1 3 16,0-1 10,-1 0 11,3 1 9,0 5 9,-4-10 5,2 6 1,2 4-2,-2-8-10,2 8-8,0-5-10,0 5-10,0 0-9,0 0-5,0 0 6,-4 20-2,1-8 10,3 7 0,-2 3 7,0 2 10,2 7-3,-3 1 10,3 0-5,-1 6 4,1 1 3,0-1-10,1 0-5,2 0-7,1 0-1,3-2-3,-1-1-10,3-3-3,-3-6 1,3-1-4,1-2-1,2-1-2,2-4-1,0-1-3,3-4 0,0-1-9,2-2 0,1-5 4,-2-3-5,2-2-2,-1-2 5,-2-3 2,3-3-3,-1-3 2,-1-2-2,-1-5-3,-3-2-1,2 0-2,-2-6-1,-4 1-2,2 0 0,-4-3 0,-2 4 6,0 2 9,1-2 7,-5 5 1,0 2 2,2 0-6,-2 5-7,1 1-3,-2 0-9,4 4-6,-3-1-8,-2 1-2,0 7 1,7 0 0,-7 0 2,4 15-3,0-6-2,0 2 3,2 5-1,0-3 1,2 4-2,0 2 2,2 0 1,1 0 1,-1 0 1,1 1-1,2-3 2,-3-4 0,0-2 2,2 3 1,-4-6 2,0 1 4,1-4 7,2-1 6,-1-4 5,1 0 7,-1-4 1,2 1 1,-1-8 7,-1 3-10,3-8-1,-1-3-3,-4-1-4,0-6-1,-1-1-6,-1-7 0,-2-2-3,-2 0-5,-2 5-5,0-1 0,0 5-1,-2-3-5,0 4 2,0 4-5,-2 4-8,2-2-19,-5 5-22,3 2-30,-3 5-31,-1 1-34,-1 3-23,1 4-30,0 0-35,0 4-40,1 2-38,0 1-35,1 1-104,2 1-156,2-1 54,-1 1-256,6-1-291</inkml:trace>
  <inkml:trace contextRef="#ctx0" brushRef="#br0" timeOffset="8588.67">8237 2044 2053,'-2'-10'-67,"0"1"27,0 1 36,0 0 35,2 1 26,-3-1 20,1 2 14,2-1 1,-2 2-4,2 5-7,0-8-11,-2 4-8,2 4-13,0-5-5,0 5-4,0 0 4,0 0 4,0 22 5,2-9 9,-2 2 11,2 5-1,0 2 2,3 4 4,-5-2 1,2 3-9,-2 0-1,2-3-8,-2-2-5,2 5 0,-2-6-8,2 1 1,-4-2-7,4-1 0,-2-3-5,2-1 2,-2-1-8,2-4 2,-2 1 4,0-2-1,0-2 6,2-1-1,0-2-5,-2-4-2,0 0-2,0 0-7,0 0-4,10-13-1,-7 4 3,2 2-7,-1-3-2,2-2-4,0 0-1,-2 1 3,3 0-5,-1 1-3,-1 0 5,1 1-7,0-1 1,1 3-6,-3 0 4,3-1-5,2 4-2,-3-1 3,2 0-2,-1 2-5,2 0 6,2 3-4,-11 0 1,19 3 1,-8-3-2,-1 7 5,2-1 4,2 1 1,-6 1 6,4 1 7,-1 3-1,-2-3 5,1 1-4,-1 0 5,-1 1 0,-1 0-5,2-2 1,-1 3-31,-2-2-36,0-3-46,-2 1-56,0-1-66,0 1-67,1-2-78,0-3-142,-1 1-34,2 1 58,0-2-110,5-1-91</inkml:trace>
  <inkml:trace contextRef="#ctx0" brushRef="#br0" timeOffset="9023.18">8974 2376 1635,'1'-9'79,"-1"2"19,0-1 24,-1 1 18,-1-3 15,-3 1 15,3 0-1,-4 1-9,1 0-14,-1-2-3,0 4-14,-1-1-9,2 2-12,-5-1-12,2 2-12,-2 2-9,-1 0-10,-2 2-9,3 0-1,-5 5-16,5 0-2,-4 0 0,2 3-4,0 1 1,1 1-7,2-1 3,1 3-13,-1 0 3,5-1-1,0-1-2,-1 0-2,5 1 4,-1-2-3,2-2 3,2 1-1,1-2 2,2-1-1,1-3 0,1 0-5,1 1 2,1-6-1,-1 1 0,1-2-1,0 1 0,0-3-2,2-2-4,-4 1-1,3-2-3,0 0 4,-1 2-1,-3-1-5,1 2 2,-2 1-4,0 1-6,2 1-4,-4-1-3,2 2 2,-6 2-4,10 0 5,-10 0 3,11 3 0,-5 0 1,1 2-3,-1-1 6,0-1 8,1 3-24,1 0-29,-2-1-26,3 2-29,0-1-42,-1-5-57,4 5-64,-3-4-74,2-2-147,1 2-42,-1-2 72,-1-2-100,1 0-60</inkml:trace>
  <inkml:trace contextRef="#ctx0" brushRef="#br0" timeOffset="9614.86">9190 2256 1608,'0'-9'67,"0"4"13,-4 2 8,4 3 8,4-11 0,-4 8-7,0 3-8,2-6-10,-2 6 4,0 0 4,0 0 1,17 8 3,-11-3 4,0 2-7,-1 0 4,4 1-7,-1 2-6,-2 0 0,1 1-4,1-1-8,-2 0-3,-2-1-1,1-1-3,1 0-8,-2-1 0,1 1-2,-3-2-2,2-1 0,-2-1 4,-2-4-10,5 5 3,-5-5-3,0 0-7,0 0 2,0 0-2,9-13-9,-7 6-4,4-1 3,-3-1 0,4-2-3,-4-1-2,6 0-8,-2 3-2,1 1 0,1 1 3,-3-1-3,3 3-4,-1 1 1,0 1-5,4 3 5,-4 0 1,2 3 0,-2 1-1,3 1 1,-2 1 5,1 0 2,-3 1 3,1 1 7,0-3-3,-1 3 3,0-2-7,-3-1-1,2 0 4,-2 0-3,0-1 14,-1 0-11,2-3 9,-5-1-2,5 6-2,-5-6-2,0 0 7,0 0-7,0 0-3,0 0 2,0 0-4,4-11-5,-4 5 5,3-4-8,1 1 4,-2-1-7,4 1 0,0-2 1,0 1-4,3 1-1,-3-1 1,3 2-4,0 1-5,1 1 1,-2 0 8,1 3-8,1 1 2,-1 0 0,0 2 4,1 0-7,-2 2 5,1 0-2,0 1 5,-1 3 3,-2 0 1,0 1-1,1-2 2,0 5-34,-1-3-35,-2 0-45,0 1-59,0-3-66,1 3-54,-3-4-104,0-1-130,0 1 28,-2-4-106,2 7-103</inkml:trace>
  <inkml:trace contextRef="#ctx0" brushRef="#br0" timeOffset="10299.11">9789 2239 1647,'2'-7'42,"-2"2"19,2-1 13,-2 6 7,0-8 3,2 3-3,-2 5-6,3-2-1,-3 2 3,0 0 3,0 0 4,0 0 5,21 7 0,-17-1 0,0 2 0,0-1-1,3 1 0,-3-1-6,2 0-6,-1 1 1,-3 1-18,2-4 4,-2 1-4,2-1-6,-1 1-3,-2-2-1,-1-4-5,5 3-2,-5-3-4,0 0-1,0 0-8,0 0 3,4-13-12,-3 8 4,2-3-3,-1-1-5,2-2 3,0 2-4,2 1-2,-2-3-9,0 2 5,-1 2-9,4 1-1,-1-2-2,-2 4-4,5 3-2,-2-1 2,0 2 2,-7 0 0,16 5-2,-10 0 2,2 2 2,-1-2 2,0 1-1,1 2 1,-2-3 4,0 2-4,-2-2 2,3 0 1,-2 0 2,-1-3 2,0 3 1,0-2 6,-4-3-1,6 5 0,-6-5-5,0 0 2,0 0-4,13-8 4,-9 3-2,0 1-6,3-2 4,0-1 0,-1 0-8,0 2 11,0-1-8,0 0-9,-2 3 4,4-1-5,-2 0-2,0 1 5,0 3-1,-6 0 4,14 0 8,-5 0-4,-2 3 9,2-1-2,-1 0 1,-1 2 7,0-3 0,3 1-2,-10-2 0,13 2 2,-4-2 6,0 0-6,-9 0 8,17-4 10,-8 3 0,-2-5 6,2 1 2,-3-2-3,4-1-7,-5 3-1,2-3 1,-1 1-6,0-1-1,1 2-6,-1 1-2,-1-1-5,1 0-2,-2 2-5,1 3-4,-5 1-7,10-4 3,-10 4-2,12 4 1,-5-1 0,0 2 9,-1 0-6,2 3 0,-2-1 3,3 1 2,-3 1 2,1 0-8,-1-2-42,1 3-38,-1-5-43,0 2-54,-2-3-57,2 2-54,-4-4-80,1 0-96,-3 1-63,0-3-189,0 0-212</inkml:trace>
  <inkml:trace contextRef="#ctx0" brushRef="#br0" timeOffset="10407.83">10414 2133 1844,'2'-10'-93,"3"-1"16,9 2 8,1 0 6,3-3 5,4 3-4,4 0-24,-3 0-48,5 2-275,-4-1 80</inkml:trace>
  <inkml:trace contextRef="#ctx0" brushRef="#br0" timeOffset="10759.02">10862 1977 1240,'10'-4'95,"-4"4"33,-2-3 24,-4 3 14,0 0 9,6-4-6,-6 4-8,2-4-9,-2 4-17,0 0-16,0 0-10,0 0-7,0 0-11,-12 19-2,10-12-11,-2 3-2,-2 1-7,4 5-3,0-1-3,2 2 1,0 3-5,2 4-2,0 1-4,2 1-2,-1 3-3,2 0-10,0 5-1,2 0-1,1 0-4,-3-1-7,3-1-17,-3-3-10,-1-2-6,-1-3-3,0-3-5,-1-3 5,-2-1 2,0-4-1,-2-2 4,-2-4 4,-2 1-3,-1-1 1,-1-7 4,-3 0-3,11 0 10,-26-7 19,15-3-11,-2-1 3,0-4 6,-1-5-9,3 0-4,4-4 4,-1-2-9,4 2 1,2-2-12,2 1-13,4-2-28,2 2-20,0 0-35,4 3-58,3-5-57,2-2-70,2 4-163,1 1-87,-2-3 76,5 2-104,0-3-66</inkml:trace>
  <inkml:trace contextRef="#ctx0" brushRef="#br0" timeOffset="11031.99">11435 1492 1809,'-5'-15'174,"3"1"17,-2 4 15,2 1 18,0 1-2,0 3-15,-2-2-22,4 2-24,-1 0-19,1 5-20,0 0-13,0 0-2,-10 24 3,6-7-2,-1 8 1,-1 4 1,1 5-6,-1 2-4,2 4-5,2 0-9,0 3-7,2-4-5,0 0-8,2 0-5,0-1-4,2-1-37,2-4-34,5-1-40,0-3-54,2-8-53,1-1-77,4-3-87,0-6-86,-3-4-119,2 2-62,2-7 84,-3 0-205,2-4-207</inkml:trace>
  <inkml:trace contextRef="#ctx0" brushRef="#br0" timeOffset="11495.09">11699 1693 2072,'-3'-9'61,"2"1"10,1 3 10,-2-2 3,2 7-4,0-5-7,0 5-6,0 0 10,0 0 11,0 0 10,6 25 1,-2-12 9,1 2 4,1 3 4,-1 0-7,1 1-6,0 1-7,-2-1-3,0 1-5,0-4-11,-1-1-4,4-2-8,-5 2-3,2-2-4,-4-5-2,4 2-2,-2-4-1,-1 2 1,-1-3-4,3-1-5,-3-4-2,0 0-6,0 0-2,0 0-4,0 0-2,0 0 1,-6-25-9,4 14-2,2-3-3,0-3-5,2 2-6,0-2-3,2 0-2,0 2-4,3-1 0,0 4-1,2-3-3,1 4 2,1 2-3,4-1-4,-1 5 4,0-1-2,1 1 2,2 5-2,-2 0-2,-3 0 2,6 3 0,-6 1 0,3 1-1,-2 3 5,1-1-1,-3 3 2,1 1 4,0 2 4,-2-1 1,0 0-3,-1 1 4,-2 0 3,1-1 2,-2 1-1,0 1 3,-1-5-12,-1 2-34,0-2-39,0 2-54,-2-4-49,0 3-53,2-5-64,-5 1-100,2-2-138,-1-4-9,-4 5-197,4-5-230</inkml:trace>
  <inkml:trace contextRef="#ctx0" brushRef="#br0" timeOffset="11752.78">12260 1351 2032,'7'-14'100,"-3"4"20,2 1 13,1 1 2,-3 3 17,5-2 6,-1 7 2,4 0 1,4 0 2,4 11-1,2 0 2,5 8 1,7 6-6,-4 5-6,13 16-2,-5 6-2,-3 4-6,-1 4-10,-4 1-7,-9-8-13,-8-8-8,-5 3-7,-7-4-29,-6 3-60,-12 1-84,-12 12-91,-12-1-117,-7-11-110,-12 4-181,-3 0-44,-12-4 55,-5-4-301,-9-1-349</inkml:trace>
  <inkml:trace contextRef="#ctx0" brushRef="#br0" timeOffset="12762.69">3599 4406 1528,'-6'2'202,"6"-2"-61,-11 2-29,11-2-8,0 0-4,-11 2-4,11-2-9,0 0-13,-8 0 0,8 0-6,0 0-5,0 0-1,0 0-5,0 0-6,0 0-6,31-4-3,-16 4-3,1 0-11,0 0-36,3 0-47,1 0-49,0 4-61,-2-4-78,3 4-142,-7 0-85,2-1-55,-6 5-29</inkml:trace>
  <inkml:trace contextRef="#ctx0" brushRef="#br0" timeOffset="12949.46">3718 4691 1520,'-6'9'66,"1"-2"20,0-1 18,-1-1 20,4-1 18,-2 0 6,4-4 7,-5 4-5,4 0-3,1-4-5,0 0-14,10 3-6,-10-3-9,21 0-10,-6 0-10,4 0-10,3-2-23,0 2-38,0-1-46,-2-3-57,3 2-62,-1 0-73,0 0-121,1 0-193,-3-2 60,1 3-111,6-3-81</inkml:trace>
  <inkml:trace contextRef="#ctx0" brushRef="#br0" timeOffset="22363.75">5742 4638 1597,'0'8'47,"3"-2"33,-3-1 9,0-5 10,2 8 4,-2-2 2,0-6-10,0 7-6,2-1 6,0 1 1,0-2-7,2 2-7,-2 1-10,0-2-6,2 3-6,-2-1-3,3 1-7,-1-1-12,-2 2-32,2-1-49,-3-1-53,7 1-65,-6-4-73,2 3-137,1-4-74,-1 1-122,0-3-67</inkml:trace>
  <inkml:trace contextRef="#ctx0" brushRef="#br0" timeOffset="22551.3">5947 4596 1569,'0'-5'11,"0"5"3,-2-6 7,2 6-1,0-5-2,0 5-7,0 0-3,0 0-3,0 0-2,0 0-20,0 0-15,0 0-17,0 0-11,0 0-12,0 0-25,0 0-45,0 0-270,0 0 77</inkml:trace>
  <inkml:trace contextRef="#ctx0" brushRef="#br0" timeOffset="23259.74">5376 4347 1330,'-13'-15'99,"3"0"27,-2 1 18,4 1 12,2-3 13,-2 3 9,0 0 21,3-2 4,-2 0 0,3 3-9,0 1-10,0-1-18,-1 4-9,3-1-13,-2 2-14,-1-2-14,4 5-14,-3-1-12,-2 1-8,6 4-10,-19 4-10,9 4-2,-2-1-7,-1 5-7,-3 5-4,5 0-4,-2 5-7,0-2 2,5 6-4,0-4-7,4 3 4,1 0-4,3-3-1,7 2 0,1 0-3,4-2-3,11 2-2,1-4 1,3 1-3,3-3 0,2 1 2,0-2-1,2-3-2,2 4-1,-5-3-3,3 1 0,-3-2 0,2 2-4,-6-3 1,-3 1-2,-1-3 1,-3 3-1,-2-3 2,-3 0 3,-2 1 11,-5-1 9,1-1 13,-7 1 6,0 0 5,-2-1-2,-4 1 3,-3 0-5,-1-2-5,-5 0-3,0-1-2,-3 0-4,-2-1-3,2 0-2,-3-7-4,-3 4 0,4-1-3,-4-6-2,1 3-17,0-4-17,2-1-28,-5-1-35,8-2-27,1-1-39,0-1-26,4 2-39,1-5-45,4 2-52,4 0-39,0-2-82,6-2-144,2 1 44,0-1-260,9-2-275</inkml:trace>
  <inkml:trace contextRef="#ctx0" brushRef="#br0" timeOffset="23462.45">5888 4480 2392,'0'0'98,"0"-5"12,0 5 18,-2-8 8,2 8 1,-3-6-13,3 6-14,-1-5-10,1 5-11,0 0-26,0 0-30,1-6-24,-1 6-21,0 0-24,0 0-34,0 0-31,8 13-33,-8-5-37,2 1-41,-2-1-61,1 3-108,-1 1-83,-1-2-106,-4 5-71</inkml:trace>
  <inkml:trace contextRef="#ctx0" brushRef="#br0" timeOffset="23639.56">5875 4667 1517,'0'6'5,"0"-1"34,0 1 32,0-6 21,0 9 17,0-4 8,0-5 0,0 9-3,3-5 3,-1 2 1,-2-6 3,3 9-10,0-1-4,2-1-3,-2 1-12,2-1-1,1 3-9,0-2-11,-2-1 1,4 3-10,0-1-32,-2 0-37,0-2-56,-2 1-64,3-1-79,-1-2-121,1 0-176,-3-2 59,2-1-128,1 0-74</inkml:trace>
  <inkml:trace contextRef="#ctx0" brushRef="#br0" timeOffset="24227.21">6134 4625 1695,'0'-6'77,"0"0"9,0 6 5,1-7 3,-1 3-2,0 4-8,0 0-7,5-3 6,-5 3 12,0 0 9,13 7 3,-7 0 11,3 1 11,-1 1 2,0 3-6,1 0-2,0 1-1,-1 0 1,-2 0-11,3-1-5,0 3-2,-3-3-10,0-1-6,0 2-7,-1-3-4,-1-2-5,0 1-8,-2-3-1,2 0-2,-1 1 3,-2-2-2,2-3-4,-3-2-5,0 0-8,0 0-3,0 0-4,0 0-4,0 0-3,0 0-3,-15-10-3,11 0-4,2 2-3,-3-3-2,3 2-1,0-6-3,2 4-3,2 0-3,0-2-3,3 0-1,-1 1 0,4-1-5,1 1 0,2 3 0,1-1-2,1 3-2,2 0 2,2 0-3,0 3-1,-2 0 1,1 1-1,2 3-2,-2 1 4,1 4-2,0 0 2,-3 2 9,1 0 13,3 3 12,-6-1 10,3 0 6,-5 3 6,4-1 5,-4 1 4,0-1 2,0 0-3,-2 1 4,0 2-4,-2-4-2,0 0-6,-1-1-2,2-1-4,-3 1-2,0-2-4,0 1-7,0-4-1,1 2-1,-3 2-2,2-4-2,-2 2 3,0-3-4,0 1 0,-2-4-5,3 4-15,-3-4-19,0 0-23,0 0-24,0 0-31,0 0-35,0 0-33,0 0-34,15-10-31,-13 7-34,-2 3-33,6-6-40,-2 3-41,-2-1-97,2 1-99,2 0 40,-6 3-258,12-5-275</inkml:trace>
  <inkml:trace contextRef="#ctx0" brushRef="#br0" timeOffset="25396.61">7705 4463 2014,'4'-7'-95,"-3"2"24,3 3 20,-4 2 28,4-11 20,-2 7 23,-1-1 24,4-1 19,-3-1 13,3 1 18,-3 1 10,2-4 12,-3 1 16,3 3 7,-2-1 11,0 0 5,0 3-2,-1-3 4,-1 6-7,0-9-13,-3 3-17,-1 1-14,-5 1-15,-5 1-3,-2 0-11,-3 3-11,-4 0 0,-1 0-11,1 0-7,-4 1-2,6 1-9,-3-2-5,1 3 2,4-3-3,0 1-4,1 2-4,4-3-1,2 0-4,1 0 1,0 0-8,0 3 1,3-3-3,8 0-5,-16 2 0,10-2-3,6 0-2,-12 6 1,7-4 0,2 3 0,1 3-7,2 1 7,0 5-3,0 1 2,2 4 2,0 2 2,-1 4 6,4 3 12,-1 2 6,0 8 15,4-1 5,-4 4 1,0 0 0,0 1-4,0 0-3,2 2-2,-4-3 0,3-2-6,-1-1-1,-2-2-4,2-8-2,1-1 0,-1 0-3,-3-4-4,4-6-9,1-3-29,3 1-38,3-4-39,4-5-44,0-3-51,4-3-63,1-1-67,2-5-78,2-3-150,3-2-2,-1-2 65,3-4-208,0-2-187</inkml:trace>
  <inkml:trace contextRef="#ctx0" brushRef="#br0" timeOffset="25943.35">8035 4691 1906,'-3'-8'63,"2"0"27,-3 1 26,2 0 28,-2 2 27,2-1 22,0 2 3,-1-1-7,3 5-16,-4-6-17,4 6-16,-2-5-18,2 5-16,0 0-7,0 0-12,0 0-7,-4 16-3,4-6-2,2-1-7,-2 2 2,2 1-11,0 3-1,-1-1-6,5 1-4,-2-1-4,0 1-2,0-2-2,2-2-4,-2-1-2,1-1-2,2 1-4,-1-4 1,-1-1 0,4-3-5,0 0 1,2-2-4,-5-4-2,5-1-3,-1-1-3,-2-4-2,4 1 1,-4-3-2,-2 1-1,0-2-1,0 0 0,1-1 1,-2 2-1,-1 3 6,-2 1 0,2 1-7,0-1-5,-2 3-3,0 0-1,-2 5-2,0 0 2,0 0 2,11 10-3,-9-7 1,2 6 0,3 0 2,-1-1 0,3 3 1,1-2 2,-1 0-1,2 1-2,1-2 2,-2 0 1,3-2 6,-4-1-3,4-1 4,-3-2 2,2-2 0,2 0 13,-2-4 12,-4 0 11,3-2 9,0 1 3,-3-2-1,-1-3-5,-3 0-5,0-1-3,-4-1-5,0 1-4,-4-2-2,2-3-8,-2 3-12,-1 2-24,-1-3-32,2 4-39,-1 3-45,-1-1-39,-1 4-40,2 1-37,5 3-43,0 0-57,0 0-75,-7 1-152,7-1-8,0 0 71,15 14-231,-3-7-226</inkml:trace>
  <inkml:trace contextRef="#ctx0" brushRef="#br0" timeOffset="26232.85">8736 4746 1991,'12'0'67,"-12"0"27,2-7 14,-2 7 17,0-7 23,0 7 7,0-8 17,-2 2 8,2 6 0,-8-9-5,6 3-6,0 3-10,-2-1-12,4 4-16,-8-5-15,8 5-15,-13 0-10,13 0-11,-15 2-8,7 3-6,-3 0-7,3 5-8,-3-1-5,2 1-4,1 1-7,1 2-1,2 1-1,0-1-3,1 3-3,2-1-1,2-2-1,0 2-1,5 0-1,3-1 1,0 1-2,7-3-1,0-1 0,6-2-29,-4-2-40,8 0-59,1-4-50,-3-3-71,1 3-80,4-6-59,0-2-124,2 0-82,-3 0 57,3-2-255,0-5-261</inkml:trace>
  <inkml:trace contextRef="#ctx0" brushRef="#br0" timeOffset="26547.95">9405 4421 2175,'2'-9'64,"1"2"24,-3 0 24,0 0 22,0 4 24,0 3 9,3-9 8,-3 9-3,-3-5-8,3 5-13,-5-4-15,5 4-8,0 0-15,-12 9-8,4 0-11,-1 1-8,-2 4-8,1 1-4,-3 4-10,3 1-5,2-2-3,-2 3-8,3 0 0,4-2-4,1 0-4,2 2-4,2-2 0,1-2-1,4 4 1,5-4-21,-2 0-31,4-2-47,3-6-43,-1 2-62,0-5-76,2-1-78,-2-3-86,1 0-175,2-4 39,-1-2-285,5-1-315</inkml:trace>
  <inkml:trace contextRef="#ctx0" brushRef="#br0" timeOffset="26985.61">9674 4446 2324,'-2'-6'48,"-2"0"6,2 3 2,2 3 1,-2-4 4,2 4 21,0 0 14,0 0 6,0 0 10,6 22-2,-4-13 8,4 2 2,-1 2-5,0 2-2,-1 0-6,2 1-4,-2-1-7,0 0-4,0-1-4,0-1-9,1 1-6,-2-3-4,-1-2-6,0 2-3,0-3-4,0 0-2,0 0-1,-2-3-3,0-5-7,-2 8-2,2-8-5,-4 1-2,4-1-1,0 0-6,0 0-2,-14-11-4,12 4-2,-2-2 0,4-2-4,0-2-1,0 0-3,2-2-3,2 0-6,6 1 3,-4-1-5,2 4-3,3-2 1,1 3-1,3 0-2,0 2 1,1 3 1,0 3 0,2 0 0,0 2 3,1 2 4,-1 4 7,0-1 4,1 5 7,-4-3 8,2 5 8,-1 1 0,-2-3-3,-4 3 3,0-1-3,1-1-5,-2 3 1,-1-3-6,-2 0 1,1 0-32,-3-1-49,2-2-69,-2 1-58,1-3-70,2 2-88,-5-5-129,2 1-143,-4-4 43,10 3-352,-10-3-401</inkml:trace>
  <inkml:trace contextRef="#ctx0" brushRef="#br0" timeOffset="27188.86">10278 4528 2556,'-4'-2'60,"4"2"22,0 0 19,-6-2 19,6 2 18,0 0 10,0 0-9,0 0-16,0 0-12,0 0-8,0 0-9,18-6-12,-6 5-7,2-2-7,1 0-18,4 1-46,2 0-44,-1 0-54,-2-2-69,4 0-66,-3-1-91,-1-1-186,2 0 0,-3 3 59,3-5-148,1 0-95</inkml:trace>
  <inkml:trace contextRef="#ctx0" brushRef="#br0" timeOffset="27607.22">10939 4274 1806,'6'-7'126,"-2"1"17,2 2 24,-3 0 29,2 3 21,-5 1 13,6-4-16,-6 4-17,4-4-20,-4 4-19,0 0-13,0 0 1,6 11-2,-6-2 1,0 1-2,-2 4-5,0 1-5,0 2-4,-2 1-14,-2 1-7,-2-2-12,0 4-6,0 0-9,-3-3-9,1 1-1,-3-1-9,2-1-7,-1-1-21,0-3-20,0-1-11,2-2-7,-1 0-1,3-3-1,-1-1-3,1-1 1,1-2-2,1-3 1,6 0-1,0 0 1,-12-8 0,12 2-1,0 0 0,0-1 4,2 2-2,1-4-3,2 4-1,-1 2 0,5-4-4,-3 5-1,5 1 5,-1-1-1,3 4 3,-1-1-1,4 4 1,-2-1 3,3 1-2,0 3 4,0-3 3,1 3 0,-2 0 1,-1-1-2,2 1 4,-2-1 0,-1 1-22,0-2-44,0 2-51,0-3-45,-2-3-51,-1 2-59,3-3-65,-2-1-83,-3 0-126,2-3-13,-3 1-322,-1-4-363</inkml:trace>
  <inkml:trace contextRef="#ctx0" brushRef="#br0" timeOffset="27911.08">11256 4032 2294,'-2'-9'42,"0"3"39,2 1 16,-2-1 7,2 6 8,0-6 5,0 6-14,0 0-12,0 0 9,0 0 11,0 0 21,12 13 8,-2-3 5,-2 4 8,7 3 4,0 2 0,2 8 4,0 1 3,6 7-11,0 0-9,0 2-6,-2 0-11,0 2-6,-2-1-13,-1-4-12,-6-1-3,-1 0-9,-3-2-6,-6-2-24,-2 0-35,-4-5-49,-2 1-64,0-2-69,-3-3-59,-3-4-68,0 1-77,0-5-104,2-3-149,-4-2 33,4-2-376,2-1-442</inkml:trace>
  <inkml:trace contextRef="#ctx0" brushRef="#br0" timeOffset="29313.3">11746 3644 2365,'0'0'-150,"0"0"34,0 0 29,0 0 21,0 0 31,0 0 20,0 0 20,0 0 15,0 0 16,0 0 3,0 0 11,0 0 9,0 0 10,11-6 5,-11 6 7,9-1 3,-2-2 6,4 2-1,1-1 0,4 0 1,2-1 1,-1 1-1,2-1-2,1-1 0,1 0-1,-3 0-7,2 4-8,-3-5 2,0 3-7,0-2 1,-3 2 1,0 1-1,-4-3-7,0 4-5,1-2 1,-2 0-1,-1 2-10,0-2-4,-1 0-4,-7 2-4,12-2-3,-5 2-4,-7 0-2,11 0-11,-11 0 2,0 0-7,10 0 5,-10 0-6,8 6 5,-4-1-5,1 1 0,-1 2-1,1 3-3,-1 3 10,2 3 11,0 3 16,1 5 9,-1 4 6,2 5 5,0 5 19,0 0 13,0 9 11,0 5 2,0 1 1,0-1-1,-2 5-2,-2-4 1,0 6-3,-2-3 2,0-3-11,0 2-3,0-3-18,-2-5-5,0-4 4,0 0 10,-2-1-4,2 0 1,0-6-6,0-2-3,0-4-4,-2-3 1,2-1-2,0-5-5,0-1 4,2-1-9,-2-1 2,0-4-9,0-1 1,-2-1-2,2-2 0,0-1-1,-2-1 0,2-2-4,-4 1-3,-2 0-5,-8 0-26,-2-3-54,-8 3-58,-8-3-90,-5 3-100,-8-2-105,-1-3-108,-11 4-171,-1-6-61,-3 6 105,1-6-567,-1 3-666</inkml:trace>
  <inkml:trace contextRef="#ctx0" brushRef="#br0" timeOffset="30339.44">5813 5688 3026,'-11'0'-101,"-5"0"33,6 0 14,-1 0 22,3 0 25,8 0 27,-15-2 16,15 2 4,-13 0 0,13 0-1,-10 0-2,10 0-3,-8 0-2,8 0-5,0 0-4,0 0-1,-11 0 5,11 0-10,0 0 0,0 0 2,0 0-3,0 0 9,0 0 6,21 9 9,0-7 4,7 3 1,12-3 11,11-2 4,40-2 3,15-3 2,12-2 9,11-3-4,15-1 2,17-2-11,51-4-2,13-2-5,7-1-6,10-1-6,15 1 6,12-3-4,-1-2-7,3 0-2,2-1 0,4-1-5,2 1-2,-6-3-4,-17 0-2,-10 2-4,-9-2 3,-20 5-2,-13 0-5,-16-1-1,-40 5-3,-10 4 3,-12-1 1,-13-1-2,-6 3 0,-14 0 0,-10 3-2,-22 0-1,-13 5 4,-7-1 3,-9 3 1,-3 1 0,-4-1-3,-2 0-3,-3 2-2,-2-1-11,-2 1-16,-2 1-19,-1-1-36,-7 3-36,-1-2-45,-5 2-53,0 0-57,0 0-58,-28-2-146,7 4-91,-10-2 78,-10-2-200,-5 4-176</inkml:trace>
  <inkml:trace contextRef="#ctx0" brushRef="#br0" timeOffset="30755.71">7798 6186 1814,'17'-7'66,"-4"-1"22,-4 3 14,-1 1 17,-4-1 18,2 1 15,-2-2 8,2 2 2,-6 4-5,8-5-5,-6 0-10,2 4-11,-4 1-9,6-4-14,-6 4-10,6-3-11,-6 3-10,0 0-6,7-2-12,-7 2-5,0 0 2,8 5 7,-5 0 1,-1 4 2,0-2-3,2 3-1,-2 2-1,0 3-5,0-1-6,1 3-3,-1 0-2,2 1-5,-2-1-4,0 2-2,0 0-12,0-2-39,-1 0-41,2 2-44,-1-3-53,0-1-55,0-2-55,1-1-42,0 0-60,1-3-104,0-4-41,2 1 30,0-2-157,2-2-135</inkml:trace>
  <inkml:trace contextRef="#ctx0" brushRef="#br0" timeOffset="30989.6">8207 6223 1691,'5'-15'60,"1"2"32,-2 2 26,-2 1 27,0 0 12,1 5 18,-1-1 16,0 0 0,0 2-9,-2 4-14,2-7-20,0 3-15,-2 4-14,0 0-15,0 0 3,0 0-4,10 10 0,-8-1-3,2 0-7,-2 5-6,4 0-6,-4 2-6,0 3-4,2 0-5,-2 0-6,0 2-7,-2-1-16,2 0-39,-2-1-35,2 0-46,-2-1-61,-2-1-66,-2-1-80,0-2-73,-2 0-129,-6-5-46,0-1 40,-1-1-201,-4-3-191</inkml:trace>
  <inkml:trace contextRef="#ctx0" brushRef="#br0" timeOffset="31182.56">7584 6164 2006,'-14'-15'94,"3"-1"20,4 6 5,3-4 8,4 2 5,4-1-5,6 2-3,6-2-5,10-3-9,7 1-11,5 2-7,8-1-2,3 4-10,7 1-16,-1 1-15,0 5-33,4-1-43,-2 2-51,3 2-65,2 2-76,-7 2-98,1-2-162,-1 3 5,-6-3-147,0 4-119</inkml:trace>
  <inkml:trace contextRef="#ctx0" brushRef="#br0" timeOffset="31451.12">9025 5997 1763,'0'-5'93,"-2"-4"16,-6 1 17,2 1 20,-2-2 31,0-1 15,-3 0 17,1 3 10,-1-1-5,0 1-7,3 1-10,0 2-21,-1 0-20,-2 3-12,1 2-15,-3 3-9,3 4-9,-3 1-10,0 3-1,3 5-5,-4 2-6,4 1-7,2 2-5,2 0-7,-1 4-7,5-2-4,0 3-4,4 0-4,2-1-3,3 1-3,1-3-4,6 4-13,2-4-34,0-3-45,2-4-51,6 2-53,1-7-45,-3-3-74,6 1-74,-5-7-96,0 0-139,1-6 24,-3 1-383,2-1-422</inkml:trace>
  <inkml:trace contextRef="#ctx0" brushRef="#br0" timeOffset="31881.28">9302 6116 2542,'-5'-8'24,"2"1"23,-2 2 18,1-1 13,0 0 11,4 6 11,-7-5-3,5 1-5,2 4 5,0 0 12,0 0 0,-6 15 6,7-8-1,-1 4 4,0 2-2,3-2-5,-1 4-4,0 2-8,0 0-9,1-1-7,1-1-8,-2 0-6,-1 0-6,2-3-4,0 1-4,-3-3-5,2 0-1,-2-2-2,2-1-3,-2-5-4,0-2-2,-2 7-6,2-7-5,0 0-6,0 0-8,-13-16-7,8 5-6,3 0-4,0-4-2,2-1 0,2-3-4,-2 2-1,5-3 2,-1 5-1,2-2-1,2 1 4,1 1-1,1 1-4,6 1 7,-4 1-6,5 3 3,0 1 2,-2 3 4,2 3 0,0 2 9,0 2 5,0 2 2,-2 0 2,-1 7 5,2-2 2,-4 0 5,-3 5-1,2-2-2,-1 1 5,-2 2-9,1-2 0,-3 2-2,0-1-5,-2-1-41,2-1-46,2 0-53,-6-3-73,2-1-78,2-1-79,-2-3-180,4-3-70,-4 1 82,-4-2-332,15-2-340</inkml:trace>
  <inkml:trace contextRef="#ctx0" brushRef="#br0" timeOffset="32078.52">9791 6153 2331,'0'0'114,"-6"-4"12,6 4 9,0 0 17,-6-4 41,6 4 22,0 0-5,-2-3-20,2 3-20,10-4-17,-2 2-15,0-2-12,8 2-13,0 0-11,4-1-26,1 1-52,2-3-63,2 3-61,3-3-71,-3 2-83,1-2-71,0-1-144,-3 3-81,2-3 46,-4 2-230,3-1-224</inkml:trace>
  <inkml:trace contextRef="#ctx0" brushRef="#br0" timeOffset="32579.78">10644 5939 2070,'5'-5'104,"-3"0"12,0-2 12,0 3 20,-2 4 31,3-9 23,-1 5 0,-2 4-14,0 0-17,0 0-9,0 0-8,0 0-7,-18 12-5,10-3-10,-3 2-4,-1 1-12,-1 3-8,-2 0-8,-1 1-10,0 1-8,0-2-7,1 0-8,-4 0-5,4 1-2,0-3-8,-2-2-5,4 1-1,-1-5-6,1 2-8,0-2-11,3-3-11,-2 0-8,4-2-7,0-2-5,8 0-2,-10-6 0,7 2-2,3-3 2,0 0-3,3 0 5,1 1-4,2 0 0,0 1 2,2 1-1,2 0 0,0 0 3,2 4-2,3 2 1,0 0 3,2 2 5,-2 2-1,2-1 4,0 2 5,-1 1 4,5 1 6,-3-2 6,-1 1 3,-1-3 3,2 3 2,-1-4 4,-1 1 8,2-3 12,-2 2 6,2-4 3,-2 0 5,1-4-1,0-1 1,-2-1-18,-1-2 9,0-1-8,-2-2-3,-1 2 3,-3-6-15,-1 2-4,1 0-5,-3-2 1,-3 1-3,2-1-6,-2 0-20,-2 3-23,0 0-34,-2-1-51,-1 2-52,0 2-36,-5-1-63,3 3-66,-2-1-85,0 0-169,-1 0-53,4 3 60,-2-1-388,2-1-439</inkml:trace>
  <inkml:trace contextRef="#ctx0" brushRef="#br0" timeOffset="32859.66">10829 5654 2895,'-4'-5'79,"1"2"6,3 3 22,-4-4 29,4 4 13,0 0 15,0 0 17,0 0 8,0 0 4,35 9-3,-16 0 3,3 2 3,6 6-8,1-1 12,9 8-2,-1 1-6,-3 1-10,0 3-11,-1 2-6,-3-1-14,-4 4-11,-8-5-10,-3 3-12,-4-1-23,-7-2-12,-8 0-30,-5 0-57,-3 2-72,-7-2-90,-1 0-109,0-7-117,-4-3-118,4-2-234,0-4 42,-1-1 99,1-3-537,4-1-607</inkml:trace>
  <inkml:trace contextRef="#ctx0" brushRef="#br0" timeOffset="35302.85">13392 4650 3076,'6'-5'-30,"-2"1"25,-3 0 26,2-1 20,-3 5 24,4-2 12,-4 2 10,0 0-10,4-7-7,-4 7-16,0 0 2,0 0-14,0 0 4,-2 22 2,0-13-7,-5 2 0,4 4-5,-4 1 1,1-1-1,-3 6-7,-1 1 1,-1 2 0,1-2-4,-1 3 2,-3-2-3,4 1-36,1 0-38,-3-4-42,2-1-45,-2-1-53,3-3-52,0-4-62,0-2-114,1-4-77,0-3 28,0-2-108,8 0-75</inkml:trace>
  <inkml:trace contextRef="#ctx0" brushRef="#br0" timeOffset="35514.87">13105 4746 1651,'-2'-11'54,"0"4"29,2-1 22,-2 3 18,2-1 13,0 0 2,0 6-4,2-7-15,-2 7-10,8-5-8,-1 5-5,2 0-1,3 0-7,3 5-2,2-1-9,4 5 1,5 0-4,-1 3-6,5 4-4,4-1-9,-3-1-5,9 7-25,-2 0-45,1-3-59,-3-1-78,0-2-81,-5-3-145,1 1-125,-2-2 60,-5-1-156,3-1-104</inkml:trace>
  <inkml:trace contextRef="#ctx0" brushRef="#br0" timeOffset="36514.27">14624 4572 1588,'0'0'21,"-3"-5"22,-1 0 16,4 5 20,-4-7 18,-1 2 15,2 2 13,1-1 8,-4-1 1,6 5 8,-5-9 0,5 9 7,-5-5-6,2 2 1,3 3-2,-4-4-6,4 4-2,-5-5-11,5 5-11,-8-3-12,8 3-9,0 0-15,0 0-8,0 0-6,-11 12-6,7-5-7,-2 3-1,2 1-4,-3 2-5,2 0-4,-1 3 0,2 1 0,-2 0 0,4-1-6,2 0-3,0 2 0,2-2 0,0 0-4,2-1 1,2 0-2,3-3 2,0 2 1,3-5 2,-1 0-1,4-1 5,0-5-1,3 1 1,-3-4 1,2-1 0,2-2 1,-2-2-4,2-1 2,-2-5-4,-2 2 1,1-6-4,-2 1-4,-2-3 2,-3 0-1,-3-3-3,0 1-1,-3 1 0,-3-2-6,-3 1 1,1 2-2,-5-1-3,-1 0-1,-2 1-5,-2 2 1,-4-1-2,4 7-1,-5-3 0,0 5-3,2 1 0,0 0 0,-2 4-3,-2 1-11,4 2-18,0 1-21,-1 3-34,-1 0-26,4 2-25,1 1-33,-3-1-45,8 4-52,3-3-44,0 1-88,1 2-160,8-2 38,3-1-252,5-1-269</inkml:trace>
  <inkml:trace contextRef="#ctx0" brushRef="#br0" timeOffset="36721.28">15223 4691 2476,'0'0'196,"12"0"17,-8-3 29,-4 3 22,0 0 7,6-8-10,-6 8-25,2-5-21,-2 5-21,2-7-23,-2 7-16,1-3-20,-1 3-43,5-4-54,-5 4-61,0 0-65,4-4-55,-4 4-60,0 0-52,0 0-59,10 0-56,-10 0-127,9-1-60,-3-1 47,-6 2-238,15-2-239</inkml:trace>
  <inkml:trace contextRef="#ctx0" brushRef="#br0" timeOffset="37038.43">15496 4584 2212,'2'-7'80,"-2"7"20,0-7 16,0 7 18,-4-8 17,1 4 8,3 4 4,-3-5-8,3 5-16,-8-4-16,8 4-15,0 0-10,-7 0-13,7 0-9,0 0-5,-4 9-11,2-3-4,2 2-7,2-3-1,0 5-7,0-2-1,2 1-7,5 4 0,-1 0-2,-1-2 4,8 2-4,-3 0-1,2 3 5,2-1 2,1 0 1,-3-2 2,2 0 0,-2 1-1,-2-3-3,-1 0-1,0 1-1,-3-3 3,1 2 0,-5-4 1,0 0 0,-2 1-5,-4 1-6,-2-1-25,-2-2-40,-3 1-41,1-1-48,-5-1-62,-2-4-65,3 3-64,-6-2-89,4-4-135,-4-1 7,4 1-320,-2-6-340</inkml:trace>
  <inkml:trace contextRef="#ctx0" brushRef="#br0" timeOffset="37221.97">15486 4604 2601,'2'-5'102,"0"-1"12,-1 0 17,2 3 4,-1-4-3,3 2-14,1-3-15,3 2-9,-1 1-11,4-1-10,3 0-7,0 1-31,4 1-46,-3 0-48,6 0-53,-3 1-70,2 3-62,-4-3-102,3 2-163,-2-2 30,2 3-149,-1 0-125</inkml:trace>
  <inkml:trace contextRef="#ctx0" brushRef="#br0" timeOffset="37519.66">16068 4511 1963,'4'-4'128,"-3"1"16,-1 3 18,0 0 34,3-7 8,-3 7 3,0 0-17,0 0-21,0 0-20,0 0-10,0 0-6,0 0-6,-4 24-2,0-16-3,-4 6-6,3-1-7,-1 1-3,0 1-9,2 0-6,-3 2-10,2-2-7,1 3 1,2-3-3,0 3-9,2-5-5,2 0-6,2 0-3,3 0-2,2 1-1,1-2-5,2-1 0,3-2-4,7 1-4,-1-5-3,1 1-3,0-1-6,0-3-29,0 0-46,0 1-59,1-3-59,-3-3-76,0 1-87,-2-5-79,-2 1-170,-1 1-19,-4-3 68,0-1-301,-5 1-322</inkml:trace>
  <inkml:trace contextRef="#ctx0" brushRef="#br0" timeOffset="37727.11">16350 4654 2514,'-7'-4'73,"7"4"13,-4-4 6,4 4 0,0 0-5,0 0-1,0 0 12,-9 11 7,9-3 2,-2 2 7,2 3 2,2 2-1,-2 2-6,3 0-9,-1 5-7,0-3-7,0 2-6,0 4-7,5-1-6,-3 0-16,0 2-56,2-4-58,-1-4-80,-1-1-93,2-1-79,-2-1-142,-1-5-91,5-2 54,-1-2-215,3-2-201</inkml:trace>
  <inkml:trace contextRef="#ctx0" brushRef="#br0" timeOffset="37928.35">16850 4739 2285,'0'-7'154,"0"7"-2,-4-4 4,4 4 5,6-6 6,-2 2-4,2 3-11,2-3-18,8-2-9,-2 2-16,3 1-12,4 1-5,0-3-23,7 3-45,2-3-52,-1-1-68,2 2-80,4 1-80,-5-3-98,1-2-180,-3 3 31,2-3-209,-3 3-205</inkml:trace>
  <inkml:trace contextRef="#ctx0" brushRef="#br0" timeOffset="38297.61">17618 4504 2057,'0'0'94,"-4"-8"19,2 4 22,2 4 24,-4-6 24,1 2 0,3 4-6,0 0-10,-8-2-18,8 2-8,0 0-1,-15 9-10,8 1-4,-1 0-6,0 2-10,0 5-8,-1-2-4,2 2-7,1 0-9,0 0-5,2 2-8,2-1-3,-1 0-3,3 1-7,0-1-4,5-3-4,-1 0-1,4-4-5,3 1-1,0 0-1,3-7-5,1 1-1,2-3 1,0-3-7,0-1 0,-1-5-1,1-1-2,3-3-2,-6-4-2,-1 1-2,-2-6 1,-2 0-4,-5-4-4,-2 2-1,-2-2-1,-2 3-8,-5-4 0,-1 4 0,-5 1-4,-2 4-5,1-1-15,-7 3-21,4 1-24,-3 5-30,3 3-38,-1 1-38,-2 0-39,4 3-56,0 4-62,0-2-63,3 4-142,3-3-33,1 1 78,4 2-247,3-2-228</inkml:trace>
  <inkml:trace contextRef="#ctx0" brushRef="#br0" timeOffset="38480.9">17953 4556 2170,'7'0'173,"2"0"21,-9 0 14,14-3 24,-8 0 24,-6 3-1,8-3-14,-5 1-23,-3 2-23,10-4-19,-10 4-35,8-2-60,-8 2-79,0 0-90,11-1-87,-11 1-97,7-2-77,-5 0-198,-2 2-9,6-6 68,-6 6-215,6-4-197</inkml:trace>
  <inkml:trace contextRef="#ctx0" brushRef="#br0" timeOffset="38813.25">18331 4388 2241,'3'-7'187,"2"3"22,-3 1 30,-2 3 20,4-6 4,-2 2-15,-2 4-17,0 0-27,5-4-21,-5 4-19,0 0-7,3 14 1,-3-5 0,-3 4-4,2-1-14,-1 5-3,0 1 8,0 2-45,-2-1-9,2 3-3,-3-5-11,0 3-2,1 1-12,1-1-3,0-3 2,1-3-3,-3 3-11,4-5-2,1 2-10,0-5-5,1 2 7,2-1-2,1 0-6,4-1-2,4-1 0,1-3 3,5 1-10,1 0-3,4-4-7,3 1-18,1 1-32,-1-4-41,-3 0-54,4-2-68,1 0-55,-1-1-78,-1-3-81,-7 0-92,2-1-181,-6-1 74,0 1 59,-4 0-368,-3-1-404</inkml:trace>
  <inkml:trace contextRef="#ctx0" brushRef="#br0" timeOffset="39024.84">18656 4604 2752,'0'0'50,"-10"-2"9,10 2 7,0 0 1,-16 4 4,14 1 31,-3 1 3,4 5 15,-1-1 6,-2 4 2,0 2-1,2 4-5,-1-1-9,-1 6-6,2-1-7,-3 1-12,2 3-6,0-1-7,1-1-5,-3 2-18,2-2-48,-2 3-48,3-3-51,0-2-72,0-3-78,0-3-65,2-2-113,0-5-122,0-1 31,2-3-249,2-5-253</inkml:trace>
  <inkml:trace contextRef="#ctx0" brushRef="#br0" timeOffset="39435.06">18945 4150 2181,'-1'-13'103,"1"4"13,-3 1-2,3 2 5,0 1 5,0 5-7,0-6-5,0 6-11,0 0-22,0 0 7,0 0 7,0 0 6,-2 23 2,0-6 2,-1 3-2,3 6-2,-3 2-3,1 3-1,0 5-4,-2 0-5,2 1-2,-2 1-5,-1-1-10,3 2-4,-4-3-6,5-4-2,1 1-3,-2-5-6,2 2-4,2-6-5,3-2 2,-1-2-5,7-1-1,-1-6-3,2-4-3,4 0-1,3-4-2,-2-2-5,1-3-4,-1-1-6,3-3-5,-3-2-5,-5-2-3,1-1 0,-4 0 0,-1-1 0,-2 1-4,-4-1-1,-2 2-7,-4 1-7,-2-1-15,-4 2-15,-1 1-17,-4 1-19,2 2-21,-2 2-28,-2-2-49,3 2-62,1 2-65,-3-2-112,6 0-133,2 0 35,8 0-263,0 0-274</inkml:trace>
  <inkml:trace contextRef="#ctx0" brushRef="#br0" timeOffset="39729.55">19444 4496 2316,'4'-8'83,"0"2"14,-2 1 23,0 1 38,0 0 28,-2 4 28,3-8 6,-3 8-4,0-5-9,0 5-16,2-5-19,-2 5-19,0 0-13,0 0-14,0 0-10,-21 10-8,12-2-7,0 1-10,1 1-10,-2 1-6,0 2-6,2 1-7,0-1-3,2 3-8,-1-1-3,3-1-6,2 1 0,2-3-6,2 5-1,2-4-9,3-2-25,1 0-38,2-1-44,4 0-49,0-2-50,3-3-55,0-3-47,2 0-39,1-2-16,-2-2-15,-2-5-31,0 2-22,1-3 12,-4 1-460,4-7-336</inkml:trace>
  <inkml:trace contextRef="#ctx0" brushRef="#br0" timeOffset="40052.35">19640 4604 2227,'13'-19'-55,"-4"1"43,-4 6 36,1 0 48,-4 1 25,0 0 20,0 4 17,-2 0 15,2 1 14,-2 1 4,0-2-13,0 7-14,-2-7-14,2 7-11,0 0-6,0 0-6,0 0-2,0 0-9,-15 14-4,13-5-4,-3 0-9,3 3 0,-2 3-8,2-1-4,2-2-4,0 5-7,0-5-3,0 2-3,4-1-4,-2 1-2,5-1-1,-2-2-2,5-1 0,2-1-5,0-3 0,2-1-4,0-3-1,1-2-1,-2 0 2,0-2 8,-1-3 8,4-3 2,-6 1-2,-1-3 0,-1-3-4,-2 2-2,-1-3-4,-5 1-8,0 2-4,-3-1-3,-2 0-7,-1 4-20,-4-3-26,0 2-26,-2 1-33,0 3-34,2 0-32,-3 2-34,0-2-42,5 5-51,-1 0-31,3-3-27,6 3-78,-6-4-73,6 4-16,0 0-227,12-5-230</inkml:trace>
  <inkml:trace contextRef="#ctx0" brushRef="#br0" timeOffset="40445.8">20220 4434 2136,'19'-5'74,"-3"-1"38,-6-1 34,0 3 45,0-2 20,-6 0 13,0 1 3,-2-2-3,0 2-4,-4-1-14,0-1-15,-2 1-17,-2 1-17,1 1-17,-2-1-16,-1 5-14,8 0-11,-17 0-13,9 5-5,-1-3-11,0 3-8,3 3-6,0-3-5,0 5-5,2 0-12,2 1-7,0 0-11,4 1-7,0-1 0,4 2-4,-1 3-2,6-3-1,3 2-5,1 0 0,3 1-1,0-1-4,0 0 3,2-1-3,1 1-3,-3-2 2,2-2-2,-4 1-1,0 0 0,-4-2 2,-1-1-1,-1 0 3,-1-1 1,-2-1 3,-5 1 1,-2-1 6,-2 0-4,-5-2 2,0 1 1,-5 0 0,-3-1 1,-2-1-1,-2 0 1,0-2 0,0 0-11,-2-1-21,-3-1-25,4 0-34,0 0-45,-1-3-40,2 1-49,0-4-64,1 0-73,1-1-120,6-4-102,0-3 42,3 1-298,3-1-323</inkml:trace>
  <inkml:trace contextRef="#ctx0" brushRef="#br0" timeOffset="40855.51">20920 3642 2281,'0'-13'-7,"-2"1"23,2 1 38,0 1 30,0 1 26,0 2 16,0 1 9,0 0 4,0 1 6,0 5-2,2-7 3,-2 1-4,0 6-15,0-5-10,0 5-12,0 0-13,0-6-16,0 6-5,0 0 0,-5 16 5,1-3 6,0 6 6,-1 7 10,0 11 2,0 5 1,-4 13 4,-2 23 0,4 9 10,-4 1-4,-1 4-8,5-4-8,-7-1-9,5-1-2,-4-1-12,2-2-5,1-2-4,4-5-13,0-15-6,-2-9 6,6-8-14,2-2-13,2-5-23,1-6-24,6-2-29,-3-4-33,2-4-40,7-5-34,0-2-41,0-6-52,1-3-59,6-2-65,-1-8-111,2-2-126,2-6 67,5-5-367,6-9-394</inkml:trace>
  <inkml:trace contextRef="#ctx0" brushRef="#br0" timeOffset="41308">21525 3909 2433,'-1'-8'-4,"-2"4"26,-1-1 20,4-1 19,0 6 24,-5-9 8,3 5 7,2 4 1,-2-6-3,2 6-7,0 0-2,6-8-14,-6 8-7,14-1-3,-6 1-6,-8 0-13,24 2 2,-10 4-1,-1-1-14,1 1 0,0 3-5,-2 0 3,-2 2-6,-3 4-4,2-1 2,-5 1 4,-2 2-1,-4 0 7,-2-2 0,0 2 6,-6-3-3,2 2 4,-2 0-9,-1-4 2,0 2 3,3-2 1,-3-1 5,3-2 6,0 1 5,1-3 0,0 2 0,3-5-2,0 2-1,0 1-3,0-4-2,2 2-5,2-1-1,0-4-7,6 6-2,-6-6-3,17 2-4,-4 0 0,4-2-9,-1 0-35,4-2-38,2 2-39,2-2-42,2-1-54,1-1-54,3 0-53,-5-6-75,3 0-125,4-1-38,-3-2 68,1 0-178,-4-5-144</inkml:trace>
  <inkml:trace contextRef="#ctx0" brushRef="#br0" timeOffset="41504.84">22122 3897 1923,'4'-9'101,"1"-1"33,0 3 29,-4 2 20,4-2 21,-3 4 7,0-2-4,-2 5-16,4-8-21,-2 5-18,-2 3-16,0 0-20,0 0-11,0 0-9,6 11-6,-4-2-10,1 4-4,-1 2-3,0 2-9,-2 2-4,2 0-4,0 0-3,-2 3-22,0-6-36,2 5-58,-2-3-50,0 0-67,0-4-78,2-1-60,-2-2-110,0-3-126,0-2 32,0-2-238,0-4-250</inkml:trace>
  <inkml:trace contextRef="#ctx0" brushRef="#br0" timeOffset="41697.4">22243 3906 2028,'2'-11'38,"-2"4"30,2-1 12,0 5 10,-2-3 0,0 6-7,5-8-9,-5 8 4,0 0 12,0 0 7,13 19 3,-7-8 4,0 2-8,1 5-6,-1-1-8,-2 2-8,2 2-1,-1 0-18,2 0-30,-3-5-47,-4 2-58,0-2-65,-2 2-72,-3-9-124,-2 4-170,0-6 57,0-1-140,-4-4-93</inkml:trace>
  <inkml:trace contextRef="#ctx0" brushRef="#br0" timeOffset="41854.32">21964 3820 1611,'-2'-18'60,"0"4"20,4 1 6,2 2 2,2 2 0,3-1-2,3 0-5,3 0-9,2 3-7,5-1-6,0 5-7,4-3-18,-1 3-50,-3-2-67,1 5-60,-2-1-104,-2-2-424,1 3-167</inkml:trace>
  <inkml:trace contextRef="#ctx0" brushRef="#br0" timeOffset="42282.89">22383 3703 1804,'0'0'-15,"2"4"17,0-1 21,-2-3 32,1 10 26,2-3 21,-1 3 12,3 2 10,-3 3 4,3 2 10,-2 0-15,2 5-6,-1 0-6,0 2-16,2-2-3,-2 2-10,1-2-11,-1-3-7,-1-1-4,-1 0-4,0-3-7,-1 0-1,2-4-6,-3-2-1,2 2-1,-2-2 11,2-1-9,-2-4-2,0-4-6,0 0-3,0 0 0,0 0-5,0 0-6,0 0 1,-7-21-4,7 9-2,0-3-4,3 0 1,-1-4 1,0 0-4,1-1-3,5 0-2,-2-1 1,0 4-3,3 0-6,0 1 4,1 3 0,0-1-1,3 5-4,0-1-4,-3 2 5,5 3 1,-4 1-3,2 4 11,1 2 1,-1 0 3,2 6 6,-3 1 1,1 3 1,0 2-7,0 3 3,-3 1 2,0 3-4,0 1 4,-5-2-2,2 3-24,-4 2-48,-3-6-50,0 0-66,0 4-66,-3-6-84,-1 1-141,-2 6-58,-6-1 65,2 1-147,-5 1-105</inkml:trace>
  <inkml:trace contextRef="#ctx0" brushRef="#br0" timeOffset="42551.89">21836 4604 1763,'-17'2'140,"4"0"24,6-2 15,0 2 31,7-2 24,-8 0 12,8 0-7,0 0-18,0 0-22,15-10-19,-1 6-14,12 1-19,4-1-8,9 0-10,2 1-10,5-2-5,10 0-7,0 0-11,2 0 0,4-1-9,-3 0-9,0 3-6,-2-3-9,-2 3-5,-8-3-18,-7 2-33,-6 2-42,-5 0-40,1-1-52,-8 3-43,-3-4-74,-8 1-74,-2 1-46,-5 1-134,-4 1-79,0 0 46,0 0-270,0 0-288</inkml:trace>
  <inkml:trace contextRef="#ctx0" brushRef="#br0" timeOffset="43091.64">22029 4795 2428,'-6'4'75,"2"1"-5,-2-2 11,1-1 17,1 5 2,2-2 9,-4 1 17,3 3 9,1-1-1,0 3 7,-1 1 3,0 3-8,1 2 1,-1 2-5,1 1-5,0 1-9,0-1-7,0 1-12,0 0-5,0 0-8,0-2-9,0 0-7,0-2-4,0-2-5,-1-3-4,1 0-2,0-1-1,2-1 4,-2-2 8,2-3-2,0-5-10,-3 4-2,3-4-7,0 0-4,0 0-6,5-25-2,-3 12-4,3-4-3,1-5-3,2 2-3,-2-3-3,5 0-2,-4 2-2,3-1 0,-1 2-1,-1 5-5,-2 0 1,0 2-1,-1-1-3,2 2-3,-3 5-7,0-1 0,2 4 0,-2 1 2,5 3-1,-9 0 1,17 5-1,-9 3 2,3 1-2,-1 1 5,-2 3-1,4 0 0,-2 1 0,3 1 2,-5-1 0,3-1 1,-3-1 1,1-1 1,-1-4 7,-2 1 19,0-3 17,4 2 9,-2-6-6,-2-1 2,2 0 9,-8 0-2,16-8 0,-10 1-6,0 0-4,1-3-6,-3-1-10,0 0-5,-2-2-20,-1 2-26,2-2-33,-3 2-43,0-1-51,2 0-49,-2 3-47,0 0-56,0-1-64,0 1-51,0 2-118,0 0-97,0 1 49,2 2-381,-2 4-437</inkml:trace>
  <inkml:trace contextRef="#ctx0" brushRef="#br0" timeOffset="43265.7">22395 4909 2801,'5'5'8,"2"-1"34,-1 0 30,-1-1 23,4 4 17,0-4 11,2 2 1,3-2-6,-1-1-16,0 2-7,2-2-12,1 2-6,-2-2-17,2 1-51,-1-1-54,-2 0-70,0-2-80,1 0-77,-2-2-173,0 0-69,-4 1 43,0-3-163,-2 0-132</inkml:trace>
  <inkml:trace contextRef="#ctx0" brushRef="#br0" timeOffset="43488.79">22734 4820 2021,'2'-4'150,"1"-1"0,-3 5 5,4-2 8,-4 2-5,4-5-13,-4 5-5,0 0 17,0 0 2,9 16-2,-6-9-4,0 2-5,1 5-4,0-1-8,1 4-13,-1 1-9,2 0-11,-2 1-9,0 1-4,2 0-13,-5-2-37,4 1-44,-1-2-54,-2-2-55,2 0-62,-2-3-71,0-3-80,2-3-163,-2 0-74,-2-3 46,0-3-261,7 2-266</inkml:trace>
  <inkml:trace contextRef="#ctx0" brushRef="#br0" timeOffset="43961.23">22919 3560 2225,'-3'-7'73,"-1"-1"29,0 2 25,2 2 26,0 0 31,2 4 25,-4-7 15,4 7 3,-2-6-3,2 6-10,2-5-17,-2 5-17,8-4-15,0 4-20,-8 0-14,28 5-16,-9 3-9,5 4-5,3 7 1,11 8 13,13 24 7,2 7 10,2 13-10,-2 7 4,-6 10 5,3 3 1,-8 1 3,-7 1-3,-8-2-9,-10 4-7,-11-3 0,-10-5-10,-12 3-4,-8-4-9,-14-2-16,-7-8-29,-6 0-38,-3-6-43,-1-10-36,-1-2-29,3-9-57,5-8-80,9-12-70,8-6-97,8-10-90,2-1-187,-1-5-8,8-2 58,0-2-513,2-3-610</inkml:trace>
  <inkml:trace contextRef="#ctx0" brushRef="#br0" timeOffset="47026.55">7735 8734 1815,'-7'-24'248,"3"3"-95,0 1 3,2 1 20,-2 4-11,0 0 1,1-1-5,1 3-6,0 2-3,-1 1-6,2 1-17,1 1-11,-2 0-15,0 1-13,0 1-19,2 6 0,0 0-7,0 0-7,-4 17-6,1-5-5,3 4-4,0 4-2,0 5-3,0 3-1,3 0-6,-1 4-2,2 4-1,1-2-2,2-1-5,2-2-1,-4-1 0,7-4-1,-5-3 1,7-2 0,0-2 0,4-6-1,3-1 0,-2-7-9,2-3-11,1-2-9,0-3-7,2-6-1,-3 0 2,1-4-1,-2-2 1,0-3 3,-4 1-1,-1-2 2,0 1 2,-2-4-3,-5 1 6,0 3-2,1-1 3,-2 5 8,-4 1 1,4 2-4,-3-1-3,1 4-3,-1 3 2,-2 2 0,-2 3 0,0 0 1,6 12 2,-4-6-5,5 4 7,-1 4 1,1 1-5,3 2 5,2 3-2,2-3 8,-2 1-4,3-1 3,-5-6 1,6 2-3,-4-4 1,0-1 3,2-3 6,-1-2-5,1-3 14,-1-3 1,0-2 10,-2-3 11,2-1 4,-1-3 3,-4 0-6,-2-2 0,-2-2-5,-2 0-4,-4-1-4,-1-3-3,0 3-8,-1-1 1,-2 1-13,-1 2-27,0 1-28,1 0-40,-1 3-44,4 4-39,-1-2-35,1 5-41,3 4-56,0 0-60,0 0-146,0 0-31,19 16 63,-5-7-193,0 1-162</inkml:trace>
  <inkml:trace contextRef="#ctx0" brushRef="#br0" timeOffset="47303.57">8728 8826 1774,'6'-4'60,"-4"0"37,0-1 26,0-1 20,-2 0 23,0-1 16,0 0 18,-2 0 12,2 1 3,-2 0 0,0 1-4,0-2-11,0 2-17,2 5-20,-2-7-18,2 7-17,0 0-12,-13 2-10,2 5-10,-1 1-11,-1 3-11,-2 4-6,0 2-8,0 3-5,4 0-7,-1 0-3,2 2-3,2-1-4,1 0-4,3 0-3,4-2-1,0 1-2,2-1-1,8 0-8,-1-6-24,6 2-34,0-5-39,6-1-42,-1-3-49,4-3-70,0-3-82,9 0-37,-1 0-134,6-7-98,5-3 43,4-1-290,-1-2-323</inkml:trace>
  <inkml:trace contextRef="#ctx0" brushRef="#br0" timeOffset="47545.75">9441 8749 2506,'3'-3'73,"-3"3"21,0-6 15,0 6 13,0 0-8,0 0 6,0 0 3,0 0 1,-25 13-2,9 1 2,2 2 2,-8 8 3,-3 6 0,-15 18-4,0 2 2,-6 7-6,1 2-9,-4 4-10,0-1-7,-1 3-9,-1 0-7,-1-4-10,4 0-4,-1-3-8,3-4-23,1-2-39,5-5-43,9-11-46,7-7-45,3-8-60,6-3-47,0-1-62,7-8-82,2-4-148,1 1 1,5-4 59,0-2-238,0 0-209</inkml:trace>
  <inkml:trace contextRef="#ctx0" brushRef="#br0" timeOffset="47790.15">9139 9668 2027,'0'0'134,"11"0"3,-5 1-9,-6-1-3,0 0-2,10 2 1,-5 0-4,-5-2 12,4 9 0,-3-2-2,-1 1-6,3 5-7,-3-2-5,0 2-12,0 3-7,-3 1-8,3 0-5,-1 0-7,1 2-7,0-2-8,0 0-6,0 0-12,0 1-36,1-3-52,-1-4-56,3 0-73,-1 2-75,0-6-65,0 0-178,3-3-22,1 0 43,1-4-183,-7 0-154</inkml:trace>
  <inkml:trace contextRef="#ctx0" brushRef="#br0" timeOffset="47989.49">9425 9647 2031,'4'-11'116,"-2"4"8,2 2 5,-4 0 0,4 2 4,-4 3-4,0 0 18,0 0 6,0 0 2,9 15 3,-7-3-5,0 1-4,1 4-7,-1 0-7,0 3-11,-2 1-12,2-2-10,0 2-11,-2-1-8,2 0-14,-2 1-49,0-3-60,0 0-62,-2-3-81,2 2-112,-4-4-135,-5-2-144,0 1 40,-1-4-291,-2-2-312</inkml:trace>
  <inkml:trace contextRef="#ctx0" brushRef="#br0" timeOffset="48186.72">8875 9685 2529,'-3'-10'97,"3"-1"1,2 0 10,2-3 0,7 1 6,8-3-3,8-2-8,10-6-11,6 2-6,20-6-13,-13 6 1,-3 3-22,1 2-39,-1-3-44,-3 2-77,1 1-92,-3-3-87,-2 3-186,1-1-14,-1-1 62,0 1-135,-7 3-63</inkml:trace>
  <inkml:trace contextRef="#ctx0" brushRef="#br0" timeOffset="48503.81">10922 8763 1756,'1'-10'96,"2"3"17,-1-3 8,1 0 12,-1 3 21,0-2 5,0 1 7,0 2 11,0-1 5,0 1 0,0 1-2,-2-2-9,2 3-12,-2 4-17,4-7-17,-4 3-10,0 4-16,0 0-11,0 0-7,0 0-8,0 20-3,-2-6-9,-2 3-4,0 0-5,0 7-3,0 0-5,-6 3-1,5-2-5,-4 1-29,1-1-47,-3 0-59,1 0-62,0-4-69,-2 1-70,0-7-74,1-1-142,-2-3-38,3-1 46,-1-2-219,1-5-217</inkml:trace>
  <inkml:trace contextRef="#ctx0" brushRef="#br0" timeOffset="48694.29">10658 8791 2238,'-3'-9'128,"1"3"27,2 0 18,-2 3 23,2 3 15,0-8-5,0 8 6,11-3 17,-11 3 4,27 12-9,-2 0-10,5 5-24,-2 0-14,10 6-18,-5 4-13,4-2-16,-1 1-52,-5-1-71,-3-4-92,0-1-94,-1 2-142,-3-3-231,-6-5-113,2-1 109,-9-4-442,3 1-474</inkml:trace>
  <inkml:trace contextRef="#ctx0" brushRef="#br0" timeOffset="50909.79">22480 6042 1332,'-10'-1'360,"3"-4"-110,-1 2-47,1 1-25,2 0-17,0-2-12,5 4-19,-11-1-21,11 1-10,-6-3-12,6 3-19,0 0-3,-8 8 8,3-1-2,2 1-2,0 1-11,-1 8 3,-1-5 5,3 5 7,-1 2-12,0 1 0,1-1-2,0 2-5,-1 0 0,0 0-4,3 0-5,-5-1-3,2-1-3,2-2-2,-1 1 0,0-3 1,0-4 1,0 1 3,2-2 2,-2-1 8,2-2 5,-3 1-2,1-4-7,2-4-4,-3 4-6,3-4-3,0 0-4,0 0-3,-1-19-2,1 9-4,1-3-3,4-2-2,-2-2-5,1-2 3,2-3-6,-2 3 1,4-1-4,-1-1-2,1 1-1,1 4 1,-3 0-2,1 2-2,1 2-2,2 0 0,0 3-5,0-1 1,0 2 4,-1 4-3,1 1-1,1 3 0,0 1 2,-1 3 0,3 3 3,-2 1-3,1 1 4,-3 4 1,1 2-2,-1 0 5,-3 1-1,1 0-1,-1 1 0,-2 0 2,0 1 2,-1-1-14,0 1-26,-1-1-28,0-2-41,1-4-53,-3 0-58,0-2-57,3-1-59,-3-1-130,2-2-89,0-1 35,-2-4-225,0 0-230</inkml:trace>
  <inkml:trace contextRef="#ctx0" brushRef="#br0" timeOffset="51086.03">22876 6178 2010,'4'-7'60,"1"2"19,0-1 10,-1-1 5,0 1 9,2 1 1,2-4-10,5 4-8,0-2-9,2 2-6,-1 0-11,4 2-33,-3 0-42,2-1-58,-4 4-58,1 0-50,-4 2-70,3 0-117,-6 2-290,-3 3-155</inkml:trace>
  <inkml:trace contextRef="#ctx0" brushRef="#br0" timeOffset="51262.88">22936 6319 1843,'-9'7'44,"1"-1"26,5-2 28,-1-1 25,0 1 22,2 0 15,2-4-5,0 0 3,0 0-17,10 3-5,-10-3-20,24 0-8,-5-3-11,3-1-15,-3 2-13,10-1-33,0 1-33,3-2-27,8-2-46,-1 2-67,3 1-80,0-4-99,1 2-166,1-2 4,-2 2-155,9-3-130</inkml:trace>
  <inkml:trace contextRef="#ctx0" brushRef="#br0" timeOffset="52229.6">22714 6101 1629,'0'0'-59,"10"0"20,-10 0 20,8 2 17,-8-2 20,9 2 22,-5 1 13,-4-3 8,13 0 4,-13 0 4,12-3 5,-12 3-5,11 0 0,-11 0-2,15 0-5,-15 0-2,13 0-2,-9-2 1,-4 2 1,12 0-1,-12 0 0,11 0 0,-11 0 3,11 0 4,-11 0-3,10 0 4,-10 0-3,11 0 6,-11 0 1,14 0-2,-4 0-4,0-2 5,0 2-2,3 0-4,4-2-2,1 0-5,5 1 7,1-3-15,6 0 7,2 0 0,5 1-1,2-3-1,1 1-6,1-2-2,-3 4-5,-2-4-1,-5 4-10,-1 1 4,-2-2-2,-7 1-8,0 0-2,-2 1-2,-1-1-6,-2 1 1,-3 0-3,0 0-18,-1 0-9,-1 2-17,-2-1-20,1 1-16,-1 0-20,-9 0-20,10-3-34,-10 3-35,0 0-53,0 0-57,0 0-116,0 0-101,0 0 59,-26 4-114,26-4-62</inkml:trace>
  <inkml:trace contextRef="#ctx0" brushRef="#br0" timeOffset="52613.38">23114 5929 1605,'-6'-5'71,"1"1"27,0-1 20,1 1 20,0-2 17,0 1 14,4 5 4,-5-6-4,5 6-2,-3-3-10,3 3-7,-2-5-15,2 5-10,0 0-18,0 0-9,0 0-8,0 0-4,0 0-4,8 17 4,-2-5 2,-2 2 0,2 3 1,2 7 9,-2 3 8,0 7 6,-2 1 2,0 4-3,-2 3-8,1-1-2,-3 3-11,-3 1-4,3 0-9,-2-2-8,-2-2-6,2-1-6,0 0-6,0-8-16,0-3-30,2-1-30,-2-6-33,2-1-28,0-3-35,0-1-25,4-5-51,-2-2-51,0-3-49,2-1-45,-2-4-82,3 0-120,-5-2-1,0 0-302,14-8-331</inkml:trace>
  <inkml:trace contextRef="#ctx0" brushRef="#br0" timeOffset="53405.03">24193 5891 2187,'1'-3'-28,"-1"-2"37,-1-2 23,1 7 25,-2-7 24,2 1 20,0 6 6,0-6 1,0 6-9,-2-5-7,2 5-9,0 0-14,0 0 2,0 0 4,-6 15 4,2-4-3,-4 5-3,0 3 6,0 2-3,0-1 4,0 5-3,-5-2 0,2 2-2,-2 1-1,-1 3-4,-4-3-5,4-1 3,-3-1-7,0-5-4,-1 0-2,5 0-6,-4-4-6,7-3-1,-1-1-2,-1-2-4,2-1-5,-1-2 0,3-4-7,2-2-2,6 0-1,-13-4-1,8-2-3,3-1-3,2-4 4,0 3-1,2-1 7,3-3 4,-1 2-2,1 0-3,1 1 1,4 2-4,-1 1-4,1 2-3,7 1 2,-2 3-4,2 0 2,4 7-1,2 1 3,3 1-1,0 0 7,3 4 5,1 2 3,0-1 3,-1 1 10,1 1 9,0-5 7,-6 1 8,0-3 9,-3 1 6,3-3 6,-8-1 14,4-2 24,-1-2 5,-3-1 0,2-1-3,-2-3-2,-1-1-3,2-2-11,-4-3-10,-1 1-8,2-4-9,-4 2-9,-3-4-6,2-1-8,-2-1-7,-2-3-16,-1 2-37,-2-1-48,0 4-47,-2-3-62,-2 2-74,2 1-67,-4 2-79,2-1-68,-3 4-99,3-1-169,-2 3 48,8 0 92,-2 3-429,5 1-478</inkml:trace>
  <inkml:trace contextRef="#ctx0" brushRef="#br0" timeOffset="53553.2">24850 6096 3036,'10'1'127,"-2"3"29,-2-4 51,-6 0 33,8 2 12,-8-2-12,10 0-19,-10 0-16,9 0-26,-9 0-65,0 0-98,10 2-121,-10-2-151,0 3-169,0-3-212,0 0 44,0 0 80,-27 3-325,10-1-324</inkml:trace>
  <inkml:trace contextRef="#ctx0" brushRef="#br0" timeOffset="56913.3">11921 8507 1240,'0'0'247,"-4"-8"-62,2 3-37,-2 3-13,2-4 3,2 6-4,-4-5-13,2 1-4,2 4 6,-5-6 2,5 6 0,-4-6 1,4 6-8,0 0-7,-2-3-12,2 3-3,0 0-7,0 0-16,0 0-1,-13 8 2,7-1 10,-1 4-3,-1 0-5,0 5-4,0 1-2,0 3-3,0-2-6,4 5-1,-2-1-4,4 2-3,0-3-6,2 2-3,2-2-2,4-1-2,0 2 3,4-3 0,4-2 1,0-2 6,3-3 3,0-5 0,2-3-4,3-2-3,-2-2-6,0-4-4,3-3-1,-1-3-1,-2-2-5,0-3-4,-4 0-2,1-4-4,-4 0-2,0-4-1,-5 1-3,-2-2-2,-2 0 1,-4-3-6,-2 2 1,-4 2-2,-2 1 0,-5 1-5,-4 3 1,-2 3-4,-2 2-3,-2 5-8,-2 3-17,3 0-20,1 5-18,0 3-22,-1 1-26,4 1-30,2 2-23,2 3-39,1 0-50,7 2-51,-2 1-91,4-4-147,4 3 19,4-3-257,4 3-273</inkml:trace>
  <inkml:trace contextRef="#ctx0" brushRef="#br0" timeOffset="57093.81">12422 8633 2246,'10'-1'121,"-3"-3"9,0 1 2,0 1 6,-7 2 11,9-5 20,-3 2-1,-2 3-9,-4 0-19,7-5-13,-7 5-20,6-4-39,-6 4-56,6-3-52,-6 3-65,6-2-77,-6 2-77,9-4-84,-5 0-172,-4 4 30,11-7-174,-3 1-155</inkml:trace>
  <inkml:trace contextRef="#ctx0" brushRef="#br0" timeOffset="57382.06">12845 8427 2049,'0'-7'105,"0"7"4,-7-8 13,7 8 14,-6-2-5,6 2 12,-10-2-7,10 2 2,-12 6-9,12-6-12,-8 8-1,4-3-7,2 1-1,0 2-10,4 2-1,0-1-1,0 2-4,6 0-2,0 4-4,4-2-4,3 2-2,2 0-2,0 0-7,3 0-5,0 1-7,-1-1-2,0 2-5,-3-2-4,-1 1-2,-1-1-1,-3-1-4,-4 1-2,0-1-9,-5-2-27,-2 0-41,-6 1-40,1-1-53,-3-1-76,-2 0-77,-4-6-79,0 1-148,-1-1-69,-2-5 73,0 3-277,-1-3-273</inkml:trace>
  <inkml:trace contextRef="#ctx0" brushRef="#br0" timeOffset="57526.79">12715 8591 2148,'7'-11'23,"1"1"27,1-3 19,6 3 15,1-3 12,6 0 2,2 2-1,0 0-9,2 0-8,-1 4-16,1-3-40,-3 3-57,3-1-85,-1 3-74,-2-2-132,-3 2-127,-3 2-163,3 0-111</inkml:trace>
  <inkml:trace contextRef="#ctx0" brushRef="#br0" timeOffset="57991.29">13301 8443 1699,'0'0'130,"6"-2"30,-6 2 15,0 0 20,10-2 17,-10 2 16,5-3 0,-5 3-13,0 0-23,0 0 1,10 8 17,-6-1 0,-4 2-6,2 1-4,0 2-6,0 5-10,-2-1-4,0 1-22,3 4-18,-3-2 1,2 4-18,0 4-5,1-2-12,5-1-11,-2 0-11,2-2-9,2 0-7,2-2-3,2-3-26,-1 1-31,4-5-26,0-4-33,-1-1-28,4-4-26,-1-3-19,-2-1-6,2-1-1,-2-3 15,0-4-2,-3 1 18,2-3 6,-2-2 16,-3-1 3,-4 0 10,1 0 20,-2-1 16,-4 1 23,1 2 19,-2-1 10,2 3 9,-1 1 0,-2 3 0,-2-2 0,-2 3 3,4 4-3,0 0 6,0 0-3,-16 11 1,12-2 4,0 1 6,-1 6 0,4 1 4,-4 3 0,3 0-4,-2 6-4,2-2-4,0 2-4,2 2-1,0-4-5,0 3 0,0-4-27,2-3-39,0 0-57,-1 1-66,2-6-63,-3-1-78,4-1-83,0-6-132,1 1-115,0-4 80,3-3-394,-8-1-425</inkml:trace>
  <inkml:trace contextRef="#ctx0" brushRef="#br0" timeOffset="58214.11">14081 8700 2592,'-4'-2'63,"4"2"26,-4-5 14,4 5 27,-6-3 39,6 3 16,0 0 6,-4-4-11,4 4-14,0 0-18,0 0-13,14-3-15,-1 1-11,0-1-9,6 3-13,0-2-10,4-3-43,-1 1-52,5 2-57,-4-3-75,2 1-81,-3 0-93,-1 1-160,0-1-84,-4 0 49,3 0-267,-2-1-273</inkml:trace>
  <inkml:trace contextRef="#ctx0" brushRef="#br0" timeOffset="58641.41">15022 8565 2207,'-5'-8'79,"1"-2"14,0 3 17,0-1 17,0-1 20,-1 1 32,1 0 20,1 0 8,0 3 3,-1-1-9,0 0-13,-1 3-18,-1-1-17,-3 4-10,9 0-8,-20 4-7,4 3-9,3 1-7,1 4-7,-6 3-7,6 0-9,-2 1-4,-1 4-9,5-1-4,3 5-5,-2-2-6,5 1-6,2-5 0,2 4-9,2-3-2,2 1-3,3-3 1,2-1-9,1-5 0,7 0 3,-4-3-16,5-3-1,1-5-2,0 0 2,3-6-3,-1-1-5,0-2 1,-2-4 1,-2 0 2,0-5-9,-5 1 4,-1-3-3,-2-1-4,-5-2 4,-4 0-5,-2 1-2,-4 2-1,-3-1 0,-4 2-2,-1 4-2,-6 1-4,1 3-20,-4 3-25,-2 2-41,3 2-41,3 1-37,3 3-58,-2 0-69,8 3-79,0-1-130,0 0-133,4 4 43,6-2-407,0 2-480</inkml:trace>
  <inkml:trace contextRef="#ctx0" brushRef="#br0" timeOffset="58810.81">15356 8588 3042,'13'-2'101,"-4"0"10,-1 0 21,-4 0 17,3-2 3,-1 2-7,-2-2-16,-4 4-11,8-5-24,-3 2-61,2 2-74,-3-3-93,-4 4-108,6-8-107,0 6-188,-2-2 3,3 1 67,-3-3-180,3 3-144</inkml:trace>
  <inkml:trace contextRef="#ctx0" brushRef="#br0" timeOffset="59112.27">15674 8366 2074,'2'-8'182,"0"5"26,0-1 34,-2 4 29,5-5 8,-5 5-9,0 0-18,2-4-23,-2 4-26,0 0-5,0 0 8,6 16-7,-6-6-25,0 3-7,0-1 1,-2 3 1,2 2-8,-2 2-6,-2 1-9,1-2-12,1 4-11,0-1-12,0-1-11,0 0-11,2-3-7,-2 2-7,4 0-11,0-4-8,4 0-3,3 0-4,4-4-2,1-2-8,6 1-1,3-3-5,0-2-4,4 1-24,1-4-38,0 0-31,-1-2-46,1-2-60,-3 0-64,1-1-62,-3-1-79,-4 0-88,-2-2-78,-2-1-140,-2 1 42,-3-1-543,-4 0-646</inkml:trace>
  <inkml:trace contextRef="#ctx0" brushRef="#br0" timeOffset="59312.01">16001 8599 3038,'-10'-4'-18,"4"0"26,0 4 24,6 0 14,-10-3 19,10 3 26,0 0-5,-13 1 12,9 3 9,-3 0 13,3 3-2,-3 4 0,1 4-2,0 0-2,0 5-6,-2 4-8,-2 2-9,4 0-8,-3 5-9,1-1-7,0 3-6,-1-3-13,3-3-36,-1 1-56,3-1-57,0-4-79,-1-1-98,2-7-87,1-4-177,2 0-7,2-4 47,-2 1-254,3-3-246</inkml:trace>
  <inkml:trace contextRef="#ctx0" brushRef="#br0" timeOffset="59712.97">16407 8201 2334,'-2'-14'90,"2"3"10,-2 2 5,2 3 10,0 1 7,0 5-5,-2-7-1,2 7 19,0 0 13,0 0 2,-6 21 0,3-8-5,-2 7-2,-1 1 0,2 3-2,-2 2 0,2 6-10,-3 2-5,1 2-10,0 0-9,-1 3-6,1-2-9,1 0-10,-1 0-4,4 0-11,-2-4-5,4-5-5,0-2-5,0-5-3,4 0-2,4-5-6,1-4-3,2 0-3,1-2-1,0-6-12,4-1-3,3-5 0,0 1 0,0-7-4,2 1-3,-4-4-9,0-4-4,-5 0-7,-1 0-2,-4 2-1,-4 0-4,-4 1-1,-1 3-5,-5-3-2,-4 5-8,-1 1-9,0 0-15,-6 3-16,1 1-28,3-1-33,-2 3-41,-2 0-58,6-2-75,-2 2-75,2 0-165,1-1-45,5-1 46,6 2-310,-6-5-339</inkml:trace>
  <inkml:trace contextRef="#ctx0" brushRef="#br0" timeOffset="60002.3">16941 8386 2488,'8'-8'46,"0"0"29,-4 1 23,3 1 22,-4 0 24,1 2 30,0-1 16,-2 1 2,0 1-8,-2 3-16,4-4-19,-4 4-8,0 0-3,0 0-9,-14 13-10,7-4-8,-2 2-3,-1 1-12,-1 2-2,3 4-10,-3-2-7,5-1-7,-3 2-4,3 0-10,2 0 1,0 0-9,2 1-4,2-3-2,2 2-7,2 0-12,2-3-28,2-1-39,1-2-52,4-3-36,0 0-61,-1-4-53,3-3-45,0-1-42,4-1-21,-4-3-24,4-2-33,-2-4-7,0 1 43,0-5-404</inkml:trace>
  <inkml:trace contextRef="#ctx0" brushRef="#br0" timeOffset="60323.31">17147 8528 1995,'18'-24'-37,"-6"2"38,-1 5 43,-4 1 40,-3 3 28,0 2 25,-2 2 22,2 0 18,-2 3 12,1-2 0,-1 3-5,-2 0-11,0 5 4,0 0 4,0 0-3,0 0-8,0 0-3,-17 18-5,11-5-10,0 0-5,-2 3-10,4 1-13,-2 2-11,2-1-9,0 0-10,0 1-6,2 0-16,0 0-6,2-5-5,2-1-4,0 3-2,4-6-9,2 0-3,0-2-2,4-2 0,2-1-11,-1-3 3,2-4-6,0 0-6,1-1-1,0-5 2,-2-1-5,3-5 0,-4-1-2,0-2-3,-7 0 1,-1 0-5,-5 1-3,-1-1 1,-3 2-4,-2 1 0,-5 1-6,0 1-11,-4 5-25,1-2-26,-2 3-32,2-1-33,-1 4-40,5-1-46,-3 0-59,0 3-68,7-1-58,-2 2-127,1-2-77,7 2 41,0 0-343,0 0-389</inkml:trace>
  <inkml:trace contextRef="#ctx0" brushRef="#br0" timeOffset="60678.44">17540 8336 2426,'27'-8'22,"-3"0"45,-5 3 34,-5-1 40,-1 3 50,-2-2 41,-3 2 20,-2-1-3,1 0 0,-2-1-11,-1 1-18,-4 4-23,0-7-20,0 7-16,0 0-14,-20 3-18,20-3-15,-21 8-9,11-3-12,-3 3-6,2 1-9,1 4-5,2-2-8,1 2-10,2 0-8,5 0-2,0-1-11,6 3-3,2 0-2,4 0-3,3 2-8,0-1 6,5-1-3,3-2-5,-3 3-1,4-3 2,-1-2-5,1 3-2,-2-1 2,0-1-14,-3-2 2,-3 1 0,0-2-3,-4 0-1,1 0 4,-7-2 0,1 1-1,-5-3-1,-4 1 0,-4 0 2,1-3-10,-6 3-15,-3-2-17,-4-3-25,0 3-29,-4-2-40,3-2-40,-1 0-49,-3 0-67,5-2-82,-8-2-96,8-1-146,-1-2 9,2-5 67,2 3-323,2-4-346</inkml:trace>
  <inkml:trace contextRef="#ctx0" brushRef="#br0" timeOffset="60989.3">18381 7764 2510,'10'-12'56,"-1"0"23,-3 4 27,0 3 36,-2 0 40,0 3 12,-2-3-10,-2 5-17,8-2-20,-8 2 0,2 12 16,-2-1 0,0 8-8,-2 8-7,-3 9 0,0 6-7,1 13-1,-6 19-2,-1 2-15,1 2-7,-3 3-18,-2-2 0,0 0-14,-5 1-5,2-2-6,-1-3-4,-2 0-7,-2-2-9,6-7 5,0-10-15,4-9-34,5-11-31,-1-1-28,5-7-26,4-5-35,4-4-42,7-2-41,1-5-41,6-4-47,-2-4-49,8-4-39,3-4-78,9-7-133,-2-3 37,9-7-367,13-14-392</inkml:trace>
  <inkml:trace contextRef="#ctx0" brushRef="#br0" timeOffset="61407.2">18824 8056 2445,'-3'-11'-37,"0"-2"32,1 3 31,2 3 26,0-2 27,0 0 20,0 3 12,2-2 9,1 2 3,0-1-14,3-1 2,0 3-8,2-1-4,1 2-4,6-1-7,0 3-8,-1 0-7,-1 2-6,4 2-5,0 0-8,-2 3-2,0 1-5,-1 3-6,-3 1 4,-2 1-2,-3 3 5,-2 1 2,-4-2-3,-4 2-5,0 3-3,-5-1-2,-2 1-3,-1 0 0,-3-3-3,0 2-4,0-1 1,1-3-6,3-2-2,-3 1-1,7-3 1,-2-2-4,1 1 0,1 1 0,1-4 0,2 1-4,-1 0-3,1-1 1,2 2 2,2-4-5,6 1 1,-1-1 0,3 2-5,3-3-18,0 1-29,0 1-25,5-2-41,-2 0-42,3-2-46,-1 0-54,2-2-50,1-2-79,-1-1-118,-2-2-24,1-3-249,3 1-260</inkml:trace>
  <inkml:trace contextRef="#ctx0" brushRef="#br0" timeOffset="61615.71">19253 8081 2165,'3'-6'56,"3"2"32,-6 4 24,3-6 21,2 5 22,-5 1 2,4-4-3,-4 4-10,0 0-17,7-4-8,-7 4-12,0 0-13,0 0 2,8 13-8,-6-4-3,-2-1-8,2 1-3,-2 2-11,2 0-6,-2 0-5,0 1-4,0-1-4,0 1-31,0-1-41,0 0-50,0-1-53,0-2-68,0 0-60,0-1-63,4-1-136,-2-4-56,-2-2 42,8 2-156,-8-2-127</inkml:trace>
  <inkml:trace contextRef="#ctx0" brushRef="#br0" timeOffset="61819.69">19412 8071 1787,'2'-7'96,"0"-1"27,0 1 16,0 1 12,0 2 3,0 0 1,-2 4-13,4-6-10,-4 6-7,0 0 11,0 0 1,0 0-3,18 14-6,-14-7-3,0 4-7,3 1-7,-3 3-11,0 1-7,-2-1-8,2 2-6,-3-2-25,2 2-38,-1-2-49,-2-1-51,0 0-69,-2-3-90,2-2-69,-4-1-160,0-1-60,-2-1 40,-1-1-188,-3-2-175</inkml:trace>
  <inkml:trace contextRef="#ctx0" brushRef="#br0" timeOffset="61989.97">19192 8029 1980,'-4'-14'85,"-1"5"18,5 0 12,2 0 3,1 1 1,5 0 0,1 0-14,8-2-3,-1 5-7,8-2-11,-1 1-4,3 4-13,0-1-28,0-1-50,-1 0-68,-1 2-77,-1-3-86,0 4-175,-5 0-59,1-2-147,-3 0-120</inkml:trace>
  <inkml:trace contextRef="#ctx0" brushRef="#br0" timeOffset="62380.87">19721 7902 1787,'10'2'68,"-10"-2"12,9 2 14,-3 0 33,-1 4 17,-1-1 14,2 4 3,1 1 11,-1 3 5,-2 3-4,4 0-8,0 1 2,-4 3-15,2-1-10,-2-2-11,2 2-13,-4-1-11,2-1-8,-2-3-9,3 1-10,-4-5-2,-1 2-7,3-5-5,-3 1-6,0-2-15,0-6-13,-3 3-7,3-3-11,0 0-9,0 0-3,-12-17-4,8 10-3,2-5-3,-2-4 2,2 0-1,2-1 3,0-2-6,2-2 2,2 1-1,0 2-3,4-4 3,1 5 0,2 3-3,-1-1 4,1 4-3,1 2 3,6 2 2,-4 1 4,4 4 9,-2-1 1,3 6 2,-1 1-2,-2 4 7,-1-1-2,0 6 1,0 3 1,-5 3-2,1-1 2,-2 3-2,-5 1 2,-2-4-17,-2 3-48,-2 3-50,-4-2-61,-3 2-75,-2-2-82,-6 3-95,1 1-88,-4 2-30,-10 0-315,-1-2-332</inkml:trace>
  <inkml:trace contextRef="#ctx0" brushRef="#br0" timeOffset="62643.36">18891 8717 2560,'-25'4'94,"5"-1"5,2-3 19,4 0 39,4 2 39,2-2 26,-1 0 13,9 0-5,-10 0-22,10 0-24,0 0-16,0 0-16,29-9-8,1 3-10,10 1-7,17-3-7,4 0-8,26 3-8,4-4-10,1-2-18,0 0-9,6 4-5,0-3-7,1-2-5,1 5-6,-1 1-3,-8 0-21,-4 1-28,-24-1-41,-15 4-45,-8-2-49,-7 1-51,-11-1-90,-1 4-92,-13-2-97,-6 2-150,-2 0 17,0 0-422,0 0-503</inkml:trace>
  <inkml:trace contextRef="#ctx0" brushRef="#br0" timeOffset="63169.26">19469 8990 3075,'-8'2'51,"-1"1"-2,3 1 8,-3 0 19,0 1 37,1 1 12,0 4 6,-2 2 1,0 3 0,0 2-2,-2 5 0,-3 3-4,2 4-9,-3 1-10,5 2-9,-3-1-8,2 0-10,2 1-7,-4-4-5,5-3-8,-2-2-7,4-2-3,1-4-4,0-2 0,2-1-1,0-5-4,-2-1-3,4-4-5,2-4-6,0 0-2,0 0-2,0-21-4,4 6-2,4-6-3,0-6-3,2-3-2,3-7 1,2-3-4,2-1 0,-3 0 0,3 2-1,-2 4-2,-2 3 1,-2 7 0,-3 4-4,3 0-1,-5 6-5,2 4 0,0 2 3,2 7 6,0 2-3,0 2 5,1 7 3,2 0 4,-2 6 5,1 3 0,-1 2 4,0 1 3,-1 3-3,0-4 1,-1 3-2,0-3 2,-1 0-3,0-5-1,-1-2 0,-3 0 16,3-3 10,1-2 3,1-5-15,1 0 3,-2-6-4,3 0-1,2-5 5,-3-2-5,1-3-1,-1 0 0,-1-6-1,2 1-5,-5-4 2,2 1-16,-4 3-21,0-2-46,-4 1-65,2 3-80,-2 1-76,-6 2-94,4 0-78,-2 3-172,0 3-29,0 2 91,2 2-432,2 3-468</inkml:trace>
  <inkml:trace contextRef="#ctx0" brushRef="#br0" timeOffset="63344.27">19948 9167 2998,'8'4'82,"-2"-3"12,5 3 41,0-4 38,1 2 18,-1-2-3,2 2-15,1-2-19,1 0-13,0 0-15,0 0-29,-1 0-61,4 2-89,-4-4-88,3 0-117,-4-2-128,1-3-205,-4 0 38,5 0 67,-7-2-235,2-1-214</inkml:trace>
  <inkml:trace contextRef="#ctx0" brushRef="#br0" timeOffset="63551.29">20390 8900 2271,'0'0'138,"4"-6"-14,-4 6 31,0 0 47,11 9 22,-9 1 7,5 2 8,-3 1-6,2 6-11,-2 0-13,1 6-21,-1 1-13,-1 3-17,0 0-11,-1 0-16,0-1-21,0-1-39,-1-1-56,-1-3-64,3-2-79,0-2-61,-3-6-69,2-1-100,0-5-147,-2-1-94,0-6 49,0 0-337,0 0-369</inkml:trace>
  <inkml:trace contextRef="#ctx0" brushRef="#br0" timeOffset="63892.32">20362 7478 2595,'-8'-9'58,"2"1"13,2 3 9,0 1 5,1 1 5,3 3 5,0 0 18,19 7 16,1 2 4,7 11 10,10 6-1,17 19-1,-1 5-4,1 11 2,4 12 16,-3 8 4,-1 5-2,-4 2-8,-3 5-9,-7 4-13,-7-1-9,-9-1-17,-10-1-10,-9-3-4,-12-3-12,-5-5-16,-9-4-25,-9-7-32,-6-8-35,-4-6-37,-1-7-34,7-10-35,5-12-40,4-8-49,4-6-58,5-1-66,2-6-95,4-4-130,3-3 20,7-1-339,0 0-377</inkml:trace>
  <inkml:trace contextRef="#ctx0" brushRef="#br0" timeOffset="64511.74">22089 8252 2442,'6'-4'60,"1"1"21,-2-2 9,0 2 10,0-1 12,-5 4 12,9-4 1,-9 4-11,0 0 2,11 6 10,-6-1 1,-1 5 1,0 0-2,2 4-4,-2 2-6,1 0-5,-1 0-5,0 2-1,-2 0-11,3 0-1,-5 1-7,2-2-9,0 0-3,-2 0-6,2-5-6,-2 1-6,0-3-1,0 1-4,0-4 0,1 4 2,-1-6-5,0-1-3,0-4-8,0 0-5,0 0-3,0 0 0,0 0-6,-14-15-3,14 5 0,-2-3-8,4-3 2,-2-3-3,4-2 0,1-1-3,3 0-2,-1-4 0,3 2-3,-2 2-1,4 2 0,0 1-2,-2 1 1,5 3-3,-2 4-2,0 1-2,1 5 2,2 1-2,-2 5 4,0 2 0,4 4-1,-1 3 4,0 1 2,0 4 1,-3 3 2,0-4 0,-2 3 0,1 0-1,-5 1 2,-2-3 2,1 2-1,0-4-15,-3 1-44,-2-3-59,4 1-70,-4-5-75,0 2-84,-2-4-140,2-2-169,0-1 42,-2-2-401,0 0-483</inkml:trace>
  <inkml:trace contextRef="#ctx0" brushRef="#br0" timeOffset="64686.18">22773 8248 2861,'2'-5'34,"0"-1"24,0 2 9,2-1 17,2-1-1,1 2-8,4 0-8,1 1 1,1 0-15,4 3-6,2 0-18,0 0-41,-2 3-53,-3-3-65,4 7-68,-3-3-60,-6 0-122,-2 1-100,-4 3 38,-3-1-89,-3 4-35</inkml:trace>
  <inkml:trace contextRef="#ctx0" brushRef="#br0" timeOffset="64836.65">22732 8470 1439,'-4'3'113,"0"1"45,-1-2 15,5-2 10,0 0-4,0 0-1,0 0-17,26 2-10,-13-2-19,2 0-11,3-2-22,4 2-41,1-2-55,3-2-84,2 2-83,0-1-72,5-1-183,-1-2-56,8 1-128,2-2-103</inkml:trace>
  <inkml:trace contextRef="#ctx0" brushRef="#br0" timeOffset="65300.03">23789 8085 1802,'4'-12'117,"-2"3"30,0-1 29,0 6 32,1-1 27,-3 5 0,2-5-22,-2 5-25,0 0-20,0 0 14,0 0 7,2 24-1,-4-10-3,-3 6-2,-1 3-7,0 2-18,-2 1-7,-6 3-13,2-1-16,0 0-12,-3 0-11,0-2-5,0-1-9,1-4-17,-2-2-16,2-5-18,1 3-13,2-6-14,-2-2-17,5 0-8,0-2-6,2-6-4,-2 1 2,8-2-3,0 0 3,0 0 2,0 0 1,18-22 0,-6 14 2,1-1 3,4 3 0,0-2 0,1 3 2,0 3-1,1 2 3,0 2 4,2 3 5,3 3 6,-1 1 5,-2 3 4,2 2 3,1-4 2,-2 4 4,0-1 2,1-1 6,-3-3 15,0-2 21,-2 2 18,1-4 9,-2 1 15,0-4-8,-1 0 5,2-2 5,-4-4-3,1-2-5,0 1-12,-4-1-8,-1-4-8,0 1-2,0-3-10,-4 1-16,-2-2-32,0 0-54,-2-5-62,-2-2-85,0 4-85,-2-3-111,0-2-113,0 1-230,0 1 24,2 1 88,2-2-483,4 0-571</inkml:trace>
  <inkml:trace contextRef="#ctx0" brushRef="#br0" timeOffset="65458.77">24767 8301 3059,'10'8'177,"0"-4"32,-4 1 23,-2-3 40,3-2 38,-7 0-10,0 0-39,16-2-21,-10-1-29,-6 3-25,12-2-71,-8 0-103,-4 2-140,5-2-181,-2 0-244,-3-2-146,0 4 79,-14-9-494,0 1-583</inkml:trace>
  <inkml:trace contextRef="#ctx0" brushRef="#br0" timeOffset="67548.88">4909 3918 1573,'-6'-9'97,"-2"1"-48,2 0-8,-5 1 0,-1-1 5,0 5 11,2-5 3,0 4 0,-1 0-2,-3 3-5,5-1-6,-2-1-6,1 6-7,-1 0-1,-2 5-4,1 2-2,-1 5-6,0 5 3,3 3-2,1 9-3,3 5 4,0 13 4,4 3-1,-1 6 3,8 21 0,-2 2 2,4 4-1,6 7 2,-1 11 5,6 9 7,-2 11 8,4 3-2,3 5-1,-2 2 0,4 0-3,0 7 0,5 25-1,-9-23-4,4 29-1,-5-27-2,1 30-1,-7-33 3,-2-2-7,-2 1-3,-2 1 3,-1-3 1,-5-1 0,1-1 1,-6-9-12,1-6 0,-1-14 0,3-9-5,-2-13-1,2-21-4,-2-16 5,2-7-4,-2-12 14,2 1 23,0-9 13,0-5-3,-2-2-9,4-6-7,-2-6-4,0-3 2,0 0-12,0 0-3,9-20-1,-2 6 0,-1 1-7,2-1 0,0 0-2,3-1-7,-2 5 6,-1-2-9,3 1 1,1 1 0,1 4-5,0 3 1,4 1-2,3 4-1,1 6-1,8 4 6,-2 10-5,7 8-4,8 16 4,-4 5 5,-1 7 3,-3 7 5,-4 3 12,-1 14 4,-9 7 1,-2 6-3,-5 9 1,-3 6 1,-3 5 0,-4 1-3,-4 2 1,-1-1-2,-5-1 0,3 2-3,-2 1-6,5-5 1,1-1-2,4-7 0,3-9 2,2-5-4,5-10 3,3-6-4,3-11-1,-2-14 3,2-10-2,3-3-2,3-6-3,2-4 3,-2-6-1,2-1-4,-1-5-13,3-4-24,-3-2-31,3-3-28,0-1-32,4-5-30,-3-2-48,1-1-69,4-9-90,1 3-205,-2-6 49,-3-2 64,-4-5-249,4-8-192</inkml:trace>
  <inkml:trace contextRef="#ctx0" brushRef="#br0" timeOffset="68465.88">1257 7443 2064,'-8'-11'29,"-1"3"17,2 1 15,3 2 12,0-1 9,0 3 6,2-1-4,2 4-9,-5-4-6,5 4 11,0 0 2,3 19-6,1-1 3,0 6-4,4 10 0,1 12-10,0 5 5,5 19-4,-1 9-3,-2-1-6,-3 0-2,-2 2-7,-1-13 3,-1-11-8,-2 0-14,0-10 7,-2-3-5,0-2 0,0-9-5,0-3-1,0-3-4,0-4 8,-2-4-2,2-4-4,0-3 1,0-5-7,0-4-6,0-2-2,0 0-11,4-19-2,-2 2-2,5-6-5,-3-2 2,5-7-3,-3 3 2,2-2 3,0 5 1,2 3-4,-2 1 0,0 0 1,-1 7-3,3 1 0,1 3 0,2 3 2,-3 5 1,0 4 2,6 3 2,-2 3 2,-1 3 4,4 4 1,0 1 2,-1 2-3,2 1 5,-4 1 0,4 0-2,-4-2 0,3 2-4,-2-4 5,-2 0-6,-1-1-28,-1-1-31,0-4-37,-1 1-49,-1-1-45,1-1-43,1-4-69,-2-1-133,1-3-52,2-7-151,2 1-135</inkml:trace>
  <inkml:trace contextRef="#ctx0" brushRef="#br0" timeOffset="68699.36">2021 7873 1753,'-3'-15'63,"0"3"17,-1 2 4,-2 5 1,-3 1 12,3 2 6,-3 2 5,9 0 13,-17 6-4,9 3 4,0 4-2,-2 2-3,2 3 3,2 7-10,2 0-3,2 3-2,2 1-6,4 1-11,0 3-5,4 1-10,6-3-3,-2 1-6,3-3-2,4-4-10,-2-1-22,6-3-34,-4-6-32,2-1-33,0-6-53,-2-3-57,3-1-63,-4-6-77,2-2-148,-1-5-27,0-4 57,-2-3-119,-3-3-60</inkml:trace>
  <inkml:trace contextRef="#ctx0" brushRef="#br0" timeOffset="69080.75">2352 7902 1728,'-2'-6'105,"2"-2"10,0 2 0,0 3 1,0 3 2,0-6-2,0 6-9,0 0-3,0 0 15,0 0-2,4 17-4,0-8-5,2 3-1,-2 4-11,3 0-1,-2 1-5,3 0-14,-2-3-9,0 1 2,-1 1-11,-1-3-1,0 1-8,-2-5-3,2 0-4,-2-1 0,0 0-3,0-1-1,0-2-3,1 0 1,-3-5-15,0 0-16,0 0-4,0 0 0,-3-17-11,3 7 2,0-2-5,3-2 4,2-1 9,-3-2-12,4 2 4,-2 3 5,2-2-7,-2 1-1,3 3 5,-1 1-1,1 3 1,-1 1-3,3 2 0,1 3 4,-2 4 0,3 0 0,-2 2 4,1 3-5,0 1 7,1 3-6,-2 1 3,-1-3 2,1 5 0,-3-3 4,1 2-3,1-2 1,-1-2-18,-3 0-39,0-3-49,-2 1-64,3 0-66,-5-6-135,0-3-183,0 0 63,0 0-199,0-14-182</inkml:trace>
  <inkml:trace contextRef="#ctx0" brushRef="#br0" timeOffset="69327.34">2627 7629 2152,'-2'-5'136,"0"-1"-9,2 6-3,-2-7 2,2 7-13,0 0 0,0 0 5,0 0 7,0 0-1,25 20-10,-14-8-6,2 5-8,8 5-7,-1 3-1,1 3-10,3 5-5,-1 2 1,1-2-9,-4 6-6,0 0-5,-7-6-2,-1 2-5,-3 1-3,0-2-5,-5-8-2,0 3-33,-4-3-55,2-3-46,0-5-58,-2-1-73,2-5-87,-2-4-139,0-3-101,2-3 47,-2-2-213,9-11-210</inkml:trace>
  <inkml:trace contextRef="#ctx0" brushRef="#br0" timeOffset="69499.82">3440 7746 2035,'19'-11'142,"-6"1"9,-3 0 2,4 1-7,-4 1 4,-2-1 4,5 1-9,-2 1-13,1 0-11,2 0-14,2 1-11,-2 0-24,3 4-54,3-1-57,-3 3-72,-3-3-79,4 6-61,-6 0-137,-2 1-112,-3 3 32,-2 5-102,-5 1-71</inkml:trace>
  <inkml:trace contextRef="#ctx0" brushRef="#br0" timeOffset="69627.79">3580 7983 1864,'-11'14'189,"1"-5"7,6 0 14,-1-4 23,3 0 11,0-2-6,2-3-21,0 0-21,17 0-18,2-5-19,6 0-19,5-3-81,6-3-109,5 1-149,5-5-202,3-5-175,14-2 77,7-3-317,0-3-302</inkml:trace>
  <inkml:trace contextRef="#ctx0" brushRef="#br0" timeOffset="75193.07">8497 12608 1550,'-2'-20'201,"0"3"-28,0 4-26,0 2-22,2 0-18,-2 4-9,2-1-21,0 5-11,0 3 2,0 0 12,0 0 7,0 0 6,2 29-3,0-9 5,2 6-1,-2 3 1,3 7 0,-1 4-6,-2 1 0,2 0-7,-2 1-6,-2 0-1,0-1-13,0-4 0,-2-4-5,0-3-5,2-4-6,-2-2-2,0-4 3,-2-3 0,4-3-6,-3-4-5,-1-7-5,2-1-4,2-2-2,0 0-2,-6-20-2,4 3-7,0-3 1,-1-4-9,1-7-10,2-7 0,2-4-12,1-2 1,1 1-2,2-5 11,3 2-11,-1 7 0,4 3 3,2 2 4,-2 5-7,3 1 5,2 6 0,0 2 6,2 5 1,-1 4-3,-1 3 4,3 3 14,-3 8 1,2 3 11,2 3 4,-1 7 1,0 4 0,1 4 3,-3 5-3,-2-1 3,-2 4-4,-4 2 0,-2-2-4,-2 5-1,1-4-3,-5-2-31,0-2-42,1 0-46,-3-6-37,3 0-71,4-1-72,-5-8-101,2-1-206,3-7 61,0-3-240,3-3-255</inkml:trace>
  <inkml:trace contextRef="#ctx0" brushRef="#br0" timeOffset="75360.58">9260 12643 2310,'-4'-6'62,"3"3"10,1 3 17,-2-6 6,2 6-2,0-7-12,0 7-7,7-6-11,-1 4-3,7-2-27,4 0-43,-1-1-47,2 1-67,2 1-65,0 0-92,-5 3-152,1 0-226,-2 3-156</inkml:trace>
  <inkml:trace contextRef="#ctx0" brushRef="#br0" timeOffset="75513.16">9216 12997 2006,'-11'14'85,"0"-7"19,2 1 22,5-5 10,-1 4 1,5-7-20,0 0-12,20 0-7,-3-5-12,9 0-6,2 0-31,9-5-52,-1 0-69,2-1-87,-1 0-84,0 0-178,-3 1-51,4 3-127,-5-4-97</inkml:trace>
  <inkml:trace contextRef="#ctx0" brushRef="#br0" timeOffset="76223.24">7396 12533 1689,'6'-8'22,"-4"1"25,3 1 24,-4 0 21,2 4 15,-3 2 2,2-7-5,-2 7-16,0 0-10,0 0-8,0 0 3,0 0 2,-9 30 4,1-10 3,-4 8 0,-5 2 4,0 8 6,-6-1 0,-1 4 2,-14 10-12,0-1-2,8-8 0,3-8-9,1-1-4,1-1-8,2-7 0,6-2-7,1-5-3,2-1-4,3-5-5,1 0 6,1 0 2,3-7-1,-2 0-2,7-5-9,1 0-3,0 0-5,15-8-2,0 1-2,2 2-4,5-3-2,4 2-1,6 3 2,3 1-3,3 2 1,6 0-3,5 4-1,6 1-2,0 5 1,-1 2-3,0-1-1,-3 2 0,-1 2 3,1 0-31,-2 1-30,-1 1-45,1-4-62,-3 0-75,6 0-72,-5-1-154,-5-4-104,0-2 59,5-3-198,2-1-195</inkml:trace>
  <inkml:trace contextRef="#ctx0" brushRef="#br0" timeOffset="76724.49">9578 12390 1901,'0'-17'5,"3"1"20,-3 5 25,0 2 28,0-1 26,2 5 10,-2-2 1,2 2-5,-2 0-20,2 0-11,-2 5-10,0 0-6,0 0 16,0 0 7,3 15 4,-3-1 13,-3 1 3,-1 7 11,-2 0 1,0 4 5,-8 9 3,3 0-5,-11 2-4,-3 4-7,-3-3-8,-10 11-8,-4-3-6,4-12-6,6-5-8,3-3-1,3-6-6,3 0-9,5-2 0,2-5-6,3-2-5,0-1-5,1-1-2,3-1-4,-1 2-3,4-5-1,-1 0-5,4 4-2,6-6-3,-3-3-2,11 9-3,1-3 2,5 0-3,5-1 0,2 3-1,6 1-2,9-1-2,1 2 2,9 1 1,3-1-5,3-3 1,3 3 1,-1-3 0,0 2-2,-5-3 2,-5-1-4,-3-1 0,-3-1-1,-8 1 1,0 0-18,-6-2-24,-6 2-30,0-3-27,-1 1-35,-1 0-24,-6 0-43,-1-2-66,-3 3-66,-5-3-45,-4 0-96,4 2-101,-4-2 35,0 0-213,-12 11-237</inkml:trace>
  <inkml:trace contextRef="#ctx0" brushRef="#br0" timeOffset="76946.59">9621 13348 2063,'-8'2'98,"0"-2"14,8 0 18,-13 2 17,6 0 37,7-2 2,0 0-24,0 0-18,-4-8-7,4 8-18,20-9-12,-2 3-11,8-1-6,7-3-10,6 0-9,3 1-5,8-3-29,4 5-55,-1-3-68,2 5-53,3-2-83,-3 2-134,-1-1-207,-5 2 62,-2 2 68,-3-1-149,1-1-83</inkml:trace>
  <inkml:trace contextRef="#ctx0" brushRef="#br0" timeOffset="78265.49">6081 12975 1558,'-4'-7'-35,"0"2"10,-1 0 13,1-2 25,0 2 19,0-1 19,-1 0 18,1 1 7,0-1 9,1 3 10,-1-4-2,4 7-5,-4-5-9,2 2-9,2 3-11,-6-2-10,6 2-1,-4 13 6,2 2 7,-2 5 4,4 9 9,-2 7 7,-1 5 5,3 1 8,0 1 0,5 8-4,1-1-7,2 2-6,0-4-2,5-4-10,0 2-3,-1-13-2,3-1 4,3-1 5,-2-6 11,4-4 15,1-8 3,2-4-5,-2-5-7,6-5-6,1-9-8,4-5-5,2-9-2,0-7-8,5-17-7,-2-9-3,-5-8-5,-4-3-7,-11-4-4,-3-1-4,-10 8-2,-4 7-2,-9 3-4,-3 4-4,-8 7-2,-2 4-5,-10 8-2,-7 9-4,-6 8-14,3 9-25,-2 12-27,-5 11-43,-14 13-27,6 12-48,8 8-51,10 8-60,0 2-81,20-9-218,2-3 68,9-3-235,3-3-249</inkml:trace>
  <inkml:trace contextRef="#ctx0" brushRef="#br0" timeOffset="79064.04">6972 13577 2131,'0'0'53,"0"0"5,0 0-7,0 0-4,0 0 5,0 0 13,0 0 18,0 0 6,0 0 0,24 6-6,-8-6-7,8 0-10,10 0-4,13-4-11,16 2-18,32 0-44,6-2-42,6-1-75,5 0-83,-4-1-194,-2-1-71,-2 3-138,-6-1-113</inkml:trace>
  <inkml:trace contextRef="#ctx0" brushRef="#br0" timeOffset="80940.51">10377 12233 1674,'5'6'6,"-5"-6"23,5 4 11,-5-4 23,0 0 21,2 4 8,-2-4 4,0 0-4,0 0-8,2 4-8,-2-4-9,0 0-10,2 8-3,-2-1 6,0 3 4,0 3 5,0 6-2,0 2 2,0 5-1,2 4 4,-2 3 2,2 4-4,0 0 1,0 0-3,0-1-8,0-4 0,0-4-6,0 2-4,-2-5-6,2-5-4,-2 1 3,3-3-8,-3-3 12,2-2 18,-2-1 30,2-2 7,0-7-10,-2-3-11,4 0-10,-4 0-2,5-16-8,-1 1-6,-2-2-3,4-6-4,-1-1-6,-1-7-4,-3 1-5,4-6-5,-3-2-1,1 1-4,0-1 0,-3 6-2,0 1 17,2 3 10,-2 3 10,0 2-4,2 4-7,-2 2-7,0 3-9,0 1-10,3 4-2,-1 5-3,1 2-3,-3 2 1,12 9-1,0 1-1,4 6 0,3 6-2,6 1 0,2 5 2,1 3-3,4 3 4,-1 0-3,-1-1 1,0-1-4,-3-3 2,-3-7 0,-6 0-1,2-7 0,-5 0 3,-4-2 12,0-3 26,1-2 4,-2-6-6,0-4-1,-1-3-4,2-3 0,-4-6-6,1 1-3,-4-6-2,0-1-6,-2-1-1,-4-5-5,0-1 0,0-4-3,-7-3-5,1 0 1,-1 0-12,-4 3-21,3 1-29,-3 3-37,0 4-40,3 4-53,2 6-50,-3 3-49,2 3-52,5 3-49,2 2-133,2 2-119,0 0 87,0 0-285,0 0-317</inkml:trace>
  <inkml:trace contextRef="#ctx0" brushRef="#br0" timeOffset="81111.06">11066 12392 2494,'0'0'78,"6"-6"14,-2 0 7,0 1 9,0-2 0,4-4-8,0 2-12,0 0-7,3-3-8,1 0-5,4 2-13,-4 1-19,5 0-29,-2 1-54,0-1-61,-1 1-81,1 1-75,-2 2-199,-1-3-31,0 1-160,-6 0-150</inkml:trace>
  <inkml:trace contextRef="#ctx0" brushRef="#br0" timeOffset="81339.45">11474 11672 2088,'0'-29'133,"-2"10"35,2 4 17,0 2 19,0 6-4,-2-2-19,2 4-28,0 5-13,0 0 14,6 22 2,-1 2 2,4 9-4,3 13-8,1 5-8,6 24-7,4 0-13,1 4-7,-1 4-10,1 2-9,-4 0-53,0 4-69,-2 1-58,-1-1-91,-1-4-121,-9-3-126,3-4-220,-5-15 83,-7-10 74,-2-10-269,0 0-249</inkml:trace>
  <inkml:trace contextRef="#ctx0" brushRef="#br0" timeOffset="82894.79">9969 12579 1884,'-2'30'-134,"0"-3"22,4-3 18,0-4 14,2 2 15,0-5 19,2 5 8,6-4 17,0 3 13,5-1 8,6 1 11,5-3 3,1 0 1,5-1 8,8-2-2,3-1 3,4-4 1,-5-1 7,1-4 3,1-1 9,1-2 3,-2-6 8,5 0 5,1-1 1,0-7 10,-2-2 1,0-2 2,-5-5 1,1-1-4,-7-4 0,2-3-8,7-10-4,-11 0-5,-7 3-4,-1-2 0,-3-4-5,-5 1-2,0-3 0,-3-2 1,-4-2 4,-3 0-2,-4 7-5,-4-4-2,-2 4-1,0-2-5,-4 2-3,0 3-3,-6 0-2,0 0-2,-6 3-3,-1 0-2,-1 1-2,-8 5-4,2 1 1,-1 6-2,-3 1-1,0 3-3,-7 3 1,1 3-3,-6 5 0,0 4 1,-3 3-3,-3 5 0,-7 5 0,2 5 1,-19 11-3,5 7 4,1 4 2,5 4-1,-1 5 0,7 0 3,4 5-1,5 0 3,7 4-1,3 4 4,4 1-5,9 3-1,-1 0 4,10-8-2,6-6 4,2 2-3,1-6 1,10 2-1,3 1 0,7-3-2,6-3 2,14 8-3,7-8 3,7-8-2,-1-7 0,-4-10 0,6-5-5,2-7 5,4-5-2,1-4-2,0-7 5,18-8-6,-3-6-16,-9-5-36,-5-5-65,-3-3-83,-8-9-113,-7-3-205,-6-3 52,-11 5-136,-11 4-98</inkml:trace>
  <inkml:trace contextRef="#ctx0" brushRef="#br0" timeOffset="89431.23">7078 14695 1677,'-1'-6'41,"-6"0"9,4 0 17,-1 1 8,-1-1 8,2 2 15,-4 1 7,4-1 0,-4 2-6,7 2-10,0 0 1,-20 9-4,14 3 0,-2 5 5,0 4 4,0 6 4,1 0-4,0 8-1,3 5 3,2 2-8,2 3-10,0 0-7,2 4-3,4 5-8,4-10-3,0 4-3,1-7-3,5 0-6,-1-9-4,4-3 4,1-7 4,1-5 9,4-5 3,-2-11-5,5-2 2,0-7 2,3-8 0,5-6-5,-2-6-3,-5-1-5,-2-4-8,-4-6-1,-11 4-6,-2-1-4,-4-4-7,-3 1-1,-7 4-3,-6-2-3,0 2-4,-5 7-1,-3 1-5,-3 9-10,-3 2-15,1 7-22,-2 2-27,1 5-21,3 4-21,2 2-30,2-1-33,3 1-38,0 5-42,10 1-37,0-3-60,4 1-121,6-3-30,5 0-201,6-2-196</inkml:trace>
  <inkml:trace contextRef="#ctx0" brushRef="#br0" timeOffset="89772.79">8184 14550 2127,'23'-15'95,"-6"5"24,-2-1 26,-5 5 30,-2 2 6,2-2 4,-6 3-6,0 3-17,-4 0-14,0 0-8,2 9-8,-6 1-6,-2 3-7,-6 4-4,0 4-7,-2 4-8,-4 1-3,-3 3-10,2 0-6,-6 5-5,-1-1-8,1 1-10,-1-2-3,-2 2 1,8-8-12,-1 0-2,-1-1-4,8-6-7,-2-2-2,4 0-6,4-2-1,1-1-1,5-5 1,4 2-1,5-5-1,3 2 2,8-1 2,0-4-3,8-1-1,3-2 0,4-2-3,10-1-2,0 3 8,-1-5-5,5 3 0,8-4-2,1 3-27,-6-2-48,-4 5-55,3-3-60,-6-1-84,-7 2-82,-5 2-85,-7 0-175,-4 2 22,-4 5 62,-8-2-296,-6 4-298</inkml:trace>
  <inkml:trace contextRef="#ctx0" brushRef="#br0" timeOffset="89978.53">8160 15539 2464,'-29'20'91,"6"-4"17,4-3 29,8-3 21,0 0 8,3-5-5,4 1 21,4-2 7,0-4-2,18 3-14,1-9-8,11 1-17,6-5-24,15-4-9,22-3-17,3-3-6,1-1-10,6 0-33,-2 4-54,-1-3-69,1 0-65,-2-1-105,-6-1-115,-3 2-231,-13 3 19,-8 0 70,-5 0-318,-1-1-304</inkml:trace>
  <inkml:trace contextRef="#ctx0" brushRef="#br0" timeOffset="90457.88">9512 14659 2374,'-25'-19'140,"3"4"17,3 1 2,4 3 24,3 5 39,0-4 19,4 6-8,2-4-19,0 6-25,-1-3-20,3 5-19,4 0-16,0 0-9,4 15-13,3-1-9,1-1-11,2 5-10,2 0-7,0 3-6,-2 1-6,3-1-8,-2 1-5,0 0-2,-1 0-8,0-1 0,-3 0-4,2-4-3,-3-2-3,-2 0-3,2-2 0,-2 2 0,1-6-1,-3 2 3,-1-8-6,-2 2-3,1-2-2,0-3-4,0 0-4,-11-11-5,9 0-2,-4-5-4,4-5-3,-2-3-1,2-2 1,2-3 0,0 3 0,2-2 0,0 0-2,2 4 1,2 2-1,0 0 0,2 4-1,4 3 2,-2 2-1,3 6 3,-1-1 0,6 6 3,-4 2 3,4 5 1,-2 0 2,3 9 2,3-3 1,0 2 3,-2 5 0,-1 3-2,2-1 1,-2 2 0,-1-1-2,-4-2 2,0 1-4,2 0-8,-6-4-38,1-2-55,-3 0-57,2-3-67,-2 0-91,2 1-83,-3-4-78,7-5-165,-1-1 37,6-4-416,6-4-488</inkml:trace>
  <inkml:trace contextRef="#ctx0" brushRef="#br0" timeOffset="90803.66">10822 14131 3040,'0'-11'80,"0"3"29,0 1 33,-2 0 40,2 2 17,0 0-4,0 5-17,-2-7-16,2 7-13,0 0-10,-19 17-10,9-5-8,-7 5-15,4 2-11,-4 4-4,-2 2-12,0 0 0,-1 3-13,0 0-5,0-2-7,4-2-6,-1 1-2,4-2-6,0-5-4,5 4-5,2-5-3,2 0-1,4-1 1,4-1-3,6-2 0,5 0-2,6-1 1,4-3-3,3-2 0,10-2-2,5-1-3,3-2 2,5-2-4,-1 0 9,13 0 0,-5-2-5,3 2 0,-10-2-3,1 2-37,-8-2-54,-6 2-66,0 2-65,-8 0-59,-6 0-57,-4 1-68,-7 1-79,-4 0-120,-3 1-13,-4 3-402,-4 2-479</inkml:trace>
  <inkml:trace contextRef="#ctx0" brushRef="#br0" timeOffset="91005.69">10967 14897 2782,'-30'16'30,"2"-1"20,7-5 16,5 0 24,0-2 50,6 1 25,1-7 11,1 4 3,4-4 9,4 2 5,0-4-4,0 0-8,33-3-5,-5 2 1,4-5-8,11-1-15,11-3-8,3-1-19,20-5-7,-2 3-9,4-2-19,-1 4-31,3-3-66,-18 4-90,-3 1-98,-5-1-113,-2-1-122,-3 2-215,-9-2-6,-3-1 94,-4 0-427,-3-3-460</inkml:trace>
  <inkml:trace contextRef="#ctx0" brushRef="#br0" timeOffset="91533.32">12248 13619 2857,'-8'-16'3,"3"5"33,-2 2 26,3-1 16,2 3 18,0 0 26,0 2 4,0 2 5,0-2-1,0-1-2,2 6-4,-4-7-2,4 7-9,-2-4-17,2 4-8,0 0-10,0 0 9,-11 13 9,8 0-2,1 7 2,-2 5 2,2 4 1,0 6 0,2 7-2,0 4-3,0 7-5,4 3-6,0-1-7,4 0-3,4 17-8,4-3-3,0-12-2,0-9-7,3-3-4,5-3-5,2-3 0,0-6 5,4-1 1,-5-10-6,6-3-8,2-4 3,-1-3-8,-3-6-3,1-3 0,-5-3-2,1-2-4,-2-5-2,-6-3-5,-4-2 3,-2-5-4,-6 0-6,-6-2 0,-6 1-4,-6-1-2,-2 0 2,-6 3-3,-6 1 3,-6 3-1,-2 5-6,-4 1-1,6 1 0,-3 5-1,2 0 5,0 0-8,1 5-23,2-1-30,1 2-40,1-1-45,6 3-51,4-2-44,5-1-42,2 0-56,9-3-62,4 3-135,-2-5-99,0 0 52,24-6-378,-8 0-438</inkml:trace>
  <inkml:trace contextRef="#ctx0" brushRef="#br0" timeOffset="91882.86">13048 13714 2928,'-4'-8'103,"1"3"27,2-1 28,-3 0 27,2 1 19,-1 0-2,1 1-12,2 4-14,0 0 9,-11 9 3,9 4-13,2 2-4,0 3-10,0 6-24,4 4-7,-3 3-8,7 5-1,-3 2-10,2 1-4,0-2-11,2 4-1,-3-5-4,0 0-6,0-2 2,0-5-20,0-4 0,-1-1 0,0 0-13,-1-7-3,0-1-4,2-1 9,8-3 6,0-2-5,7-3-6,5-3-3,2-2-4,3-4-6,6-2-2,3-1-1,1-2-3,-1-3-6,1 0-20,-2-2-43,-1 1-47,-6-1-43,-3-3-73,-3 3-69,-11-3-100,3 1-101,-7 2-122,-5-5-134,-4 3 49,-2 1-558,-4 1-697</inkml:trace>
  <inkml:trace contextRef="#ctx0" brushRef="#br0" timeOffset="92082.69">13376 13776 3662,'-4'-3'44,"2"1"-4,2 2 12,0 0 70,0 0 46,0 17 23,6 3 24,5 9 30,4 16 0,4 21-8,2 8-12,0 7-15,3 4-17,-1-1-18,0 8-18,0 1-14,-1-2-14,3 3-50,-2 5-69,0-2-82,-5-5-106,-4 3-103,-1-3-144,-6-4-209,-5-5-87,-8-20 70,-2-9-567,-7-6-680</inkml:trace>
  <inkml:trace contextRef="#ctx0" brushRef="#br0" timeOffset="92501.09">8101 16644 3606,'-79'7'4,"13"0"16,6 0-2,5-6 6,8 6 41,7-6 22,6 3 4,5-4-15,7 2-7,10-2-6,3 0-6,7-2-4,2 2-6,19-5-5,9-3 2,12-4 3,38-3-1,15-6 8,20-3 5,26-5 4,53-11 10,23-5 2,20 4-1,26-5 1,30-3-4,78-13-8,4 0-8,17-1-2,6 0-6,-2-3-5,4 8-3,-6 0-11,-8 8-26,-79 8-34,-10 1-26,-8 7-20,-19 2-29,-27 7-19,-33-1-11,-58 5-8,-29 1-10,-21 2-10,-39 4-7,-27 3-28,-20 1-47,-20 2-53,-13 3-150,-27 1-75,-41-1 37,-24 3-174,-16 6-159</inkml:trace>
  <inkml:trace contextRef="#ctx0" brushRef="#br0" timeOffset="92861.8">8764 16756 2160,'-97'26'105,"10"-4"-11,-4 1-8,-5-1-10,5-1 22,7-5 32,20-4 31,15-3-8,11 2-15,8-7-14,7 1-11,11 1-10,8-6 3,4 0-1,0 0 5,63-13 9,24-12 11,30-4 5,53-10 6,32-6 3,29-1-3,27-3-16,33 0-6,79-10-7,16 4-17,18 3 7,8 1-14,10 0-6,-3 10-4,-3-1-13,-16 7-8,-87 2 0,-3 5-9,-19 3-5,-27-2-4,-33 1-4,-27 6-5,-62 2 2,-17-4-4,-21 3-2,-17 0-4,-28 7-3,-14-1-9,-13 2-12,-12 3-19,-4 0-30,-7 2-43,-2 5-55,0-3-55,-7 1-94,0 3-103,0 0-179,0 0-79,-26 1 89,11-1-435,-1 2-481</inkml:trace>
  <inkml:trace contextRef="#ctx0" brushRef="#br0" timeOffset="93018.34">15195 16171 3076,'13'0'291,"-2"0"-23,-3-2 2,2-1 8,0 0-1,-2 2-36,-8 1-29,17-6-95,-13 6-143,2-6-186,-1 4-310,-5-3-130,-3-2 80,-5-6-464,-3 3-510</inkml:trace>
  <inkml:trace contextRef="#ctx0" brushRef="#br0" timeOffset="96719.53">2864 8957 1555,'-8'-4'-1,"-1"0"7,1-1 15,0-1 16,-2 0 24,2 1 21,2 1 23,-2-4 6,0 3-5,1-2 8,-2 0-7,3 1 0,-2 2 0,3-1-6,0-1-5,0 3-9,0-1-13,5 4-10,-13 1-10,5 7 2,-2 1-9,-3 8-1,0 0-4,-1 5-5,3 0-7,-2 7 2,2 0-6,1 0 0,4-1-4,0 0-1,-2-1-2,6-1 0,-1 2-1,6-1-4,-1-5 7,8 2-5,-2-7 1,2-5 6,3 0-2,4-7 1,1-1-4,5-5 4,-1-5-4,3-4-1,8-6 7,-4-1 0,5-11-6,-6 1-1,-1-8 8,-7-4-6,-6 6 3,-6-4 5,-5 4-2,-3 3-7,-6-1 3,-3 3-8,-3 3-7,-4 6 8,-2 6-7,-6 5-11,3 5-17,-7 6-18,3 5-20,-5 9-25,-2 8-31,3 5-33,1 8-45,7 5-49,-4 18-87,7-9-183,6-4 29,6-1-94,4-5-77</inkml:trace>
  <inkml:trace contextRef="#ctx0" brushRef="#br0" timeOffset="97025.85">2790 10197 1804,'-6'-9'125,"1"-3"5,-1 0 11,2 1 14,0 0 12,-1 1 22,1 3 4,2-3-14,-2 5-17,0-4-25,2 4-17,-1 1-14,3 4-12,0 0-8,0 0-11,-1 18-2,1-1-6,0 7-9,1 6 0,-1 1-8,3 10-3,-3-1-18,0 2-38,0 1-36,0-1-43,0-1-40,-4 0-57,5-1-62,-1-8-70,-1-1-161,1-3-69,0-6 81,0 2-124,1-2-91</inkml:trace>
  <inkml:trace contextRef="#ctx0" brushRef="#br0" timeOffset="97589.89">2485 11746 1711,'-8'-7'47,"3"1"15,-1 0 14,2 1 13,-1-3 6,1-1 1,1-2 3,3 0-4,0-2-8,3-3-3,1-1-6,3 1-3,4-4 1,-1 3-3,1-2-4,3 0-2,0 3-7,0 1-6,1 2-4,-2 2-6,1 0-3,1 6-8,-2 2 1,0-1-4,-1 4-4,1 3-5,0-1 1,-2 8 4,0 1 0,-1 5 8,-2 0 4,-1 6 2,-5-1 1,-2 3-5,-4 4-2,-6 3 0,0 2-1,-5 1-5,1 1 8,-8-1-3,2 1 2,0-7 2,1-2 5,2-2 1,4-6-1,3-1-2,0-3-7,0 0-3,4-3-4,0-2-4,6-2 10,4-2 5,6-5 4,6-3-5,7-4 0,13-4-11,10-4 0,28-10-2,10-2-3,2 0-19,7 1-51,-5-3-72,0 4-105,-1-3-91,-1-1-240,-5 2-9,-5 3 85,-6 1-244,-13 5-219</inkml:trace>
  <inkml:trace contextRef="#ctx0" brushRef="#br0" timeOffset="108175">2514 13034 1079,'0'0'111,"0"-10"-46,2 7-26,3-4-30,2-2 10,1 0 10,2-3 6,5-1 1,4-3 9,-2 0 3,7-1 8,-1-2 13,0-1 11,0 3 3,-3 1-9,-4 5-7,-1 0-7,-2 5-8,2 2-1,-5 2 2,2 7 6,0 0 4,-2 4-2,-4 3-1,1 3-1,-2 2-3,-5 2-6,-2 3 3,-1 2-2,-2 0-6,-1 2-1,-2 1-9,0-2 2,-1-3-2,-2-1-6,3-2 3,2-2 1,-1-2-2,0-1 9,4-1 7,-4-4 3,6 3-1,-4-4-5,2-1-3,1-2-3,2-5-5,2 7-3,3-5-7,-1 2-4,5-3 0,-1 3 1,3 0-5,4 2 2,2 1-4,3 4-4,4-2 4,-1 4-7,3 2 4,2 0 4,-9 0 3,2 1 10,-2 1 2,-3 1 5,-2-1-1,-4 1 6,-6-1 3,0-1-1,-4 1-2,-2-2-2,-4 2-4,-3-1-2,-4-1-5,-1-2-6,-3 0 5,-2 0-13,-2-1-26,-1-3-23,-1 1-36,-2-4-47,2-1-54,-3 3-63,3-5-65,2 4-140,-3-4-80,3 4 42,5 0-74,0 0-55</inkml:trace>
  <inkml:trace contextRef="#ctx0" brushRef="#br0" timeOffset="108633.22">2888 14146 1643,'-13'-9'115,"-2"-6"10,0 1-5,-1-3 9,-2 2 23,2 0 21,0 0 16,2 2 9,3 2-15,1 2-11,-2 0-27,4 1-17,2 2-12,-2 3-14,8 3-14,-16 5-9,10 3-8,-2 5-4,2 0-8,-1 7 0,1 0-9,2 5-6,0 2-5,-1-1-1,3 1-4,2 2-4,2 0-2,0-3-4,5 1 3,-1-5-5,5-1 0,1-3 0,6-3 0,-1-6 2,3-3-3,-1-3-1,5-3-1,-3-1-1,0-3 0,0-3-4,2-1-1,-3-3-1,-4 1-3,-2-2 3,-2 3-3,0-1-1,-4 3 7,2-1 4,-2 3 1,-1-2-5,-2 2-1,0 3-5,-5 2-3,0 0-1,2 14-1,-4-3 0,0 2 0,-1 2-2,2 5 3,-1 1-2,2 1 1,2 3 1,2 1-40,2 3-36,2 3-39,2-1-54,-2-1-70,4 1-86,-3-5-166,-3 1-118,1 2 84,-1 7-263,-2 7-272</inkml:trace>
  <inkml:trace contextRef="#ctx0" brushRef="#br0" timeOffset="108822.51">3011 15698 2453,'-14'-3'95,"2"3"-3,-1 0 2,5-6 10,-1 4-4,3 2-5,-2-4-8,8 4-18,-5-2-23,1-3-34,4 5-33,0-6-46,0 6-54,0 0-68,8-7-79,-7 5-150,-1 2-39,8-7-124,-8 7-80</inkml:trace>
  <inkml:trace contextRef="#ctx0" brushRef="#br0" timeOffset="108991.22">3098 15942 1858,'-8'5'143,"2"0"-16,2-1-9,-3 3 3,2-4-10,-1 0-12,3 1-13,3 2-4,-2-1-22,2 1-33,2 2-54,0-3-56,5 4-67,-5-2-115,0 1-195,-1 3-168,-1-4-127</inkml:trace>
  <inkml:trace contextRef="#ctx0" brushRef="#br0" timeOffset="109194.44">3032 16845 2116,'-5'14'182,"-3"-3"-10,1-3 14,4-3 24,-5-1 22,2 0-3,3 0-17,2-1-26,1-3-22,-4 9-16,2-8-14,2-1-18,0 10-30,0-10-38,2 4-57,0 0-49,-2-4-57,3 3-63,-3-3-74,0 0-71,5 0-186,-5 0-33,0 0 62,0 0-185,0 0-161</inkml:trace>
  <inkml:trace contextRef="#ctx0" brushRef="#br0" timeOffset="109715.07">2336 16870 2076,'-14'-21'135,"4"2"0,-1 6 8,2 2 13,3 3 6,0 3 23,1 1-15,-1-3-20,2-1-13,4 8-18,-6-5-12,6 5-13,0 0-1,-7 13-1,5 1-2,0 5 5,2-2 2,-3 12 6,1 1 2,2 5 3,0 3-3,-2 5-5,4 1-5,0-1-6,1 10-5,1 0-4,5-4-9,-1 3-4,5-1 10,-1 1-6,12 13-8,-8-16-2,2-13-8,3 2-5,-5-9-6,5-2-1,4-6 1,-5-6-4,4-8-3,-1 1-3,1-2-3,-4-6-18,2-6 0,1-2-3,-1 1 2,-5-7-4,3-1 7,-7-4-7,0 4-2,-5 0-1,-2-3 2,-5 3-4,2 3 1,-7 4-2,0-1-2,-6 4-1,-1 3-1,-4 2-13,-5 2-20,5-2-28,-3 7-38,1-5-40,3 4-32,-2 1-41,6-7-56,0 7-49,6-2-56,4-5-145,-5-1-69,5 1 44,0 0-324,19-19-354</inkml:trace>
  <inkml:trace contextRef="#ctx0" brushRef="#br0" timeOffset="110052.83">3052 17352 2694,'0'0'123,"-1"-7"4,1 7 31,-9-9 27,5 6 39,-2-2 22,3 3 1,3 2-23,-7-7-25,7 7-23,-3 0-18,3 0-17,0 0-13,0 0-10,0 14-14,3-2-5,2 0-10,-1 5 0,0-2-1,3 5-8,0 1 9,-1 4-36,-2-2 3,5 2-1,-4-4-4,4 1-1,-3 0-2,4 2-8,-5-2-2,2-2 0,1-3-7,0 1-4,1-3 1,4-2-3,0 1 2,3-7-3,4 0-1,5 0-3,0-6 3,8-1-3,5-1-7,4-6 2,1 2-9,1 1-29,3-1-46,-3-3-71,9 2-70,-3-1-56,-7-1-103,5-4-100,-7 4-212,-3-3 32,-11 2 81,-1-2-471,-6 1-511</inkml:trace>
  <inkml:trace contextRef="#ctx0" brushRef="#br0" timeOffset="110232.6">3709 17389 3225,'-21'0'176,"4"2"-14,4-2-14,3 3 2,-1 3 34,5 2 26,4 7 16,2 10-12,5-1-20,6 15-37,6 8-17,13 11-13,2 8-11,4-3-45,-3 5-69,4 1-90,1 1-90,-6 5-131,-1-4-205,-3-3-136,-6-5 78,-14-10-513,-6-12-557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10:16: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2318 1702 1132,'2'8'127,"-2"4"3,0 1-34,2 3-8,-2 3-5,0 0-11,-2 1 0,2 4-3,0-2 6,-2 4 0,2-1 3,-4 0-5,4 0 7,-4 0-3,1-4 4,1-2 1,0-2-6,-2 0 10,4-4 2,-3-1 3,1 0 2,0-5-6,-1 0-8,2-3-10,1-4-4,-4 2 2,4-2-15,0 0-3,-4-17-5,4 7-5,0-2-5,0-8-1,0-1-10,2-6 5,-2-5-5,4-4-1,-2-3-8,6-9 17,-1-2-1,2 2 6,-1 2 3,1 3 0,2 3 0,1 3-4,0 3-6,1 2-1,-1 1 0,6 5-3,-2-1-7,0 8-4,0 2 2,1 4-2,0 5 3,0 2 3,1 4 1,-2 4 5,3 4 7,0 7 8,-2 2 1,5 9 6,-4 0-3,0 6 4,-1 8-1,1 5-3,-2-3 2,-6 1-6,0 0-1,-2-5-3,1 2-4,-4-2-2,0-1-5,0-5 0,-3-2-1,1 1-6,1-3 2,-2-4-20,0-2-37,2-1-27,-2-1-40,0-3-35,-2-4-51,4-2-70,-1 1-65,1-3-132,-2-4-107,3-1 39,-5-2-224,10 0-240</inkml:trace>
  <inkml:trace contextRef="#ctx0" brushRef="#br0" timeOffset="1077.24">6674 1106 2142,'4'-7'16,"1"-1"19,-3 5 24,2-1 17,-2 0 13,-2 4 8,4-6-3,-4 6-4,0 0-14,4-3-4,-4 3-8,0 0 3,7 9 12,-4-1-2,2 3 8,0 4-7,1 6 9,0 6-7,-2 0 0,3 10 2,-2 4-8,0 1-5,-1 0-3,1 1-7,-1 1-6,-3 0 1,-1-3-12,3 0-3,-3-7 0,0-4-3,0-2-8,3 0 2,-3-7-1,0-2-1,0-4 0,0-2-6,0-5-2,-3-3-3,3-3-1,0-2-4,0 0 0,0 0-4,3-24 0,-1 8-5,0-2-5,2-3-5,0-4-1,2-2 2,-2 3-1,2-2 2,4 4 1,-4 1-6,4 1 4,-1 2-1,1 5-1,-1-2-2,2 6 5,-1 1-2,0 5 2,2 1 2,0 4-4,3 4 5,0-1 0,-3 4-1,5 6 1,-1-2-2,-2 5 3,-2-2 4,1 1 1,-2 2-1,-3 0-3,3 0 0,-6 0 1,2-2-14,0 1-29,-1-3-39,-3 0-53,1-2-59,-1 1-74,0-7-74,-1 3-142,2-6-45,2 2 58,1-5-127,4-2-97</inkml:trace>
  <inkml:trace contextRef="#ctx0" brushRef="#br0" timeOffset="1609.39">7402 1379 1663,'-3'-13'95,"2"3"30,1 5 17,-2-2 7,0 2-1,2 5-1,-2-8-14,2 8-5,0 0 6,0 0 4,0 20-2,2-7-8,2 4-6,0 2-10,0 3-5,3 5-11,-3 1-8,3 1-8,-2 5-9,0-5-5,0 3-8,-1-5-5,0 1-5,0-2-6,-2-2-3,0-3-1,2-2-6,-4-3-3,2-3-7,-2-1-5,0-3-2,-2-3-7,0 0-2,0-5-5,2-1 0,0 0 1,0 0-4,-23-9 4,12 1-2,-1 1-8,-1-1 4,1 1 4,-4 0-3,0 4-1,1 1 0,-3 2-4,2 2 1,1 3-3,-2 3 5,-2 1 0,2 3 2,4 0-3,3-1 6,0 2-2,0-1 2,6-1 1,0 0-3,0-1 3,4 0-3,2-3 6,2 0-2,0-2 2,8-3 0,-2-1 2,2-1-8,3-3 6,3-2 1,-2 3-3,-1-5-6,2 2 6,-3-1-2,2 0-2,-2 3 1,-1-3 1,-3 2-1,2 0-6,-2 2 1,-2 2 2,0 0-5,3 2 1,-3 0 2,2 2 6,-2 2-2,-2-1 0,2 1 8,1 1-5,0 2-3,-3-5-6,0 4-31,3 0-35,-3-2-43,1 0-53,-1-2-64,2-1-60,-1-1-112,1-2-124,5-2 31,4 0-168,0-2-163</inkml:trace>
  <inkml:trace contextRef="#ctx0" brushRef="#br0" timeOffset="1850.73">8002 1514 1834,'-4'-13'42,"1"4"37,-3-1 29,-2 3 25,3 0 10,0 3 10,-2 0 3,1 3-9,6 1 3,-17 4-7,10 1-3,-1 4-1,1 3-10,-1 2-7,-2 3-9,5 3-14,-2 2-9,3 0-8,0 4-7,4-6-5,-2 4-6,4-2-4,-2 4-4,4-4-12,2 0-32,1-1-37,1-1-38,1-7-49,2 0-58,1-3-68,0-5-62,0 0-89,0-3-105,1-4-18,2-3-196,2 0-200</inkml:trace>
  <inkml:trace contextRef="#ctx0" brushRef="#br0" timeOffset="2266.11">8215 1566 1926,'-3'-8'17,"3"2"32,0 1 18,0 5 7,3-7 7,-3 7-2,0 0 5,0 0 7,0 0 4,0 0-2,0 0-9,5 18-4,-3-10-7,0 3-10,0 0-2,3 2-7,-3-2-6,0 2 0,0 1 1,0-2-7,0 0-6,2-1 1,-2-1-2,0 1-4,-2-4-2,2 1-2,-1 1 0,-1-4 3,0 1 13,0-6 6,0 5-6,0-5 0,0 0-8,0 0-3,0 0-5,-13-16 0,11 9-4,-2-3-2,4-3-2,0 0-5,0 0-1,2-3-2,2 3-3,0-2-5,2 2 3,2 1-2,4 2-6,0 1 4,0 1-2,2 1-3,1 3 10,-1 3-1,2-2-4,-2 6 5,1-2-1,0 3 0,0 3 0,-1-1 1,-1 2 0,-2 2-3,1 0-1,-4 2 8,1 0-9,-4 2 12,-1 1-1,-4-2-3,-2 4-1,0 1-14,-1-3-51,-1-1-55,-3 1-90,5 1-82,0-5-141,2-2-109,2 0 49,5-2-180,6-3-159</inkml:trace>
  <inkml:trace contextRef="#ctx0" brushRef="#br0" timeOffset="2524.25">9154 1419 2090,'0'-5'148,"0"-2"2,0 7-7,2-5-7,-2 5-8,2-4-17,-2 4-17,0 0 4,18 4-10,-4 3 1,3 5-6,1 3-7,3 2-8,3 5-8,-2 0-1,-2 4-4,0-1-4,-2 0-3,-1 3-5,-1-1 3,-6-1-9,-4 0-1,-6 0 7,-4 2-6,-4 0-23,-5 1-24,-2-3-28,-2-1-43,-1-4-70,-2-3-72,-1-3-100,2-5-187,1 0 5,4-4 62,3-4-151,1-2-95</inkml:trace>
  <inkml:trace contextRef="#ctx0" brushRef="#br0" timeOffset="3715.27">11220 1177 1569,'4'3'4,"-4"-3"42,0 0 26,0 0 22,10-5 23,-10 5 12,0 0 2,0 0 3,0 0-5,0 0-4,0 0-2,0 0 0,8-3-7,-8 3-9,0 0-6,2-5-13,-2 5 4,0 0-13,0 0-6,0 0-11,0 0-4,0 0-8,0 0-4,4-3-2,-4 3-3,0 0-3,0 0-7,0 0-4,0 0 0,0 0 0,0 0 1,0 0-3,0 0-5,0 0-1,0 0 0,0 0 3,0 0-4,0 0 1,0 0-2,0 0 0,0 0 1,0 0 3,0 0-12,0 0 3,0 0-4,0 0 1,0 0-2,0 0 4,0 0 7,0 0 5,0 0 11,0 0 5,0 0 8,0 0 3,0 0 0,0 0 6,0 0-1,0 0 1,0 0-1,0 0-3,0 0-5,0 0-5,0 0-5,0 0-4,0 0-3,0 0-4,0 0-1,0 0-3,0 0-3,0 0 0,0 0-1,0 0-1,0 0-3,0 0 0,0 0-3,0 0-1,0 0-1,0 0-2,0 0 0,0 0-1,0 0-4,0 0 0,0 0-4,0 0 2,0 0-3,0 0-4,0 0 0,0 0-2,0 0 4,0 0 0,2 16 1,-2-7 2,2 0-2,-2 2 1,2 1 1,0 2 0,0 4-1,0-1 5,0 2-1,1 2-3,0 0 3,1 2 1,0 2 2,0-1-2,0 0 0,2 0 1,-1 0 0,1-2 0,0 1 3,1-5-2,-3-1-2,3-1 1,-1-1 2,-2 0-1,0-4 3,0 0 0,2-4 3,0 1-1,-2-2-1,0-3 0,2-3-1,-6 0 0,0 0-2,14-5-1,-7-3-2,-2 1 2,1-3 1,-2-1-4,2-2 4,-3-3-2,5-1-1,-5-3-2,2 3 2,-1-3-3,0 1 1,1-1-2,0 2 3,-3 1 0,2 0-3,-3 1 2,4 1 0,-3 0-2,0 3 1,2-1 2,-4 2-3,4 3-1,-4-1-5,2 1 2,0 1-7,-2 2-2,3 1 3,-3 4-1,0 0 2,0 0 1,15 9 2,-9-1-1,3 4 1,-1 1 5,0 0 2,1 2-1,2 5 1,-1-1 2,3 2-1,-2-2 0,-1 0 2,1-1 0,-1-1 1,-1-4 0,0 0 0,-1 0-1,-2-4 4,2 2 2,-4-2 1,3-3 6,0-3 5,-1 1 5,0-4 1,-6 0 3,13-6 5,-5-1-1,-4-1-4,5-5-1,-2-3-2,-2 2-5,2-7-1,-1-3-3,0 2 0,-1-1-5,0 0-1,-3 3-6,0 0-14,0 1-25,-2 2-31,0 6-32,0-2-38,2 1-38,-4 2-33,0 3-34,0 1-32,2 6-33,-4-4-29,4 4-95,0 0-138,0 0 45,0 0-201,-7 17-216</inkml:trace>
  <inkml:trace contextRef="#ctx0" brushRef="#br0" timeOffset="4185.3">11820 1383 1959,'0'0'13,"0"0"34,0 0 24,6 4 15,-6-4 11,0 0-3,4 3-12,-4-3-5,2 6-14,0 0 7,-2 1 7,2 1 5,0 6 11,-2-1-4,4 2 6,-2 3 1,-2 4 0,0-3-12,2 2-2,-4-2-5,2 2-7,0 1-8,-2-4-7,-2-1-6,4 3 0,-2-5-1,2-1-7,-2-2-1,2 0 9,0-2 9,0-2 10,0 0 11,-2 0-3,4-5-7,-2-3-6,0 0-9,0 0-3,0 0-5,12-11-8,-8 2-3,2-5-1,2 1-7,1-1-2,1 0-3,1-3-6,2 1 1,-3 3-5,1 0-1,2 2-3,-3-2-2,3 2-3,0 3-1,-1 1-2,-1 1-1,1 2-3,0 3 2,-2 1-1,2 0 1,-1 1 1,-1 3-4,-1 2 4,2-1 3,-5 3 0,2 1-1,-2 0 5,2 1-1,0 0-2,-4 0 3,0-1 2,0 1-6,-2-3-24,2 3-27,1 0-25,-3-3-44,1 1-45,-1-3-45,0 1-31,4 1-50,-2-3-48,2-1-101,3-2-106,1 1 66,1-2-158,2-2-134</inkml:trace>
  <inkml:trace contextRef="#ctx0" brushRef="#br0" timeOffset="4620.47">12359 1646 1744,'5'-7'23,"-1"0"43,1 2 32,-1-3 27,-3 1 22,2-2 8,-3 2 2,0-3 8,0 3-4,0-1-5,0 1-3,-4-1-14,2-1-9,-2 1-11,1 2-16,-3 0-6,-1 2-13,0 1-13,0-1-6,-1 4-8,8 0-8,-20 4-6,10-1-5,-3 4-1,1 1-4,3 1-1,-2 0-5,1 2-4,0 1-2,0 0 0,4 0 2,0 2-4,2-1 0,0-1 1,4 0-2,0-3 0,2 2 1,2-3-3,0 1 1,2-3-4,0-1-2,4-1 2,-2-1-4,0-2 3,3-2-3,-11 1 1,19-7-2,-8 0 0,-1 0 1,0-3-2,2-1 2,-4 0-3,2-1-3,-2 2 5,-1 1 4,-1 1-1,1 3-3,-1-1-2,-2 1-7,3 0-4,-3 2-2,-4 3 1,8-2 3,-8 2-4,0 0 5,11 10 1,-7-5 0,-1 1 0,1 1 0,-1 2 5,2-1 0,0 2-4,-2 0-18,4-2-43,-3 2-44,0-4-52,1 2-67,-1-1-62,-1-3-70,4-1-137,-2-3-59,-5 0 76,0 0-179,0 0-151</inkml:trace>
  <inkml:trace contextRef="#ctx0" brushRef="#br0" timeOffset="5207.81">12525 1575 1801,'0'-9'45,"0"1"36,0 1 14,0-1 6,2 3 3,-2 5-8,0-11-8,0 7-12,0 4-3,0 0 2,0 0 2,0 0 11,17 12-1,-12-4 3,-1 4 3,2-1 1,-2 2-10,3 2-1,-3 1-13,2-3-2,-4 2-7,0-4-6,2 3 3,1-3-8,-5-1-7,2-1 5,3-3-4,-3 1 15,0-1 7,0-1 1,-2-5-6,2 2-5,-2-2-5,0 0-7,0 0-4,2-13-7,0 9-1,0-7-5,0 0-4,1 0-4,4-2 0,-3-4-4,4 5-2,0-2-3,-2 2-5,2 4-2,1-2-6,-3 2 0,3 2 2,0 3-3,-2 1 1,0 0-4,-7 2 4,18 5 1,-13-1-1,2 2-1,-1 1-1,0 2 3,-1-1 0,-1-1 5,-2 0 1,0 1 4,-2-1-1,0 1 1,0-2-2,0 1 3,-2-2-1,2-5 0,-6 5 2,6-5-2,-7 2 3,7-2-5,0 0 1,-10-7-2,8 0 2,2 7 2,-2-13-5,-1 4 2,6-1-5,1-1 2,2-1-3,2-1-3,1 1 2,1 1-4,6 0 6,-4 3-5,6 0-3,-2 3 3,3-1-4,0 4 2,0 4 2,1 1-4,-2 0 1,0 1 1,-2 1 3,-1 3 1,-2 1 5,-1 3-4,-2-1 3,0 2 1,0 0 1,-1-1 4,-3 0-6,-2-1-31,3 0-44,-3-2-47,0-1-59,-2-1-62,2-4-84,-2 1-176,-2-4-61,0 0 81,16-2-203,-6-1-178</inkml:trace>
  <inkml:trace contextRef="#ctx0" brushRef="#br0" timeOffset="5455.17">13408 1180 2089,'-5'-5'86,"2"-1"-4,1 4 1,2 2-7,-5-3-4,5 3 5,0 0 17,-9 9-4,9 0 6,-2 1-4,2 4 3,0 1-10,0 4-7,2 0 3,-2 2-8,6 4-6,-4 0-2,2-1-4,0 1-11,-1-1-5,4 0-9,-1 0-36,3-3-41,-2-4-54,1-1-52,5-1-52,-3-4-65,3-3-106,0-2-123,-1-4 46,1-2-103,0 0-53</inkml:trace>
  <inkml:trace contextRef="#ctx0" brushRef="#br0" timeOffset="5854.38">13703 1383 1426,'10'-14'19,"-2"1"49,-1 1 36,-3 5 30,0 0 11,1 1-3,-2 2-10,0-2-14,1 2-13,-4 4-7,7-1 9,-7 1 9,8 9 2,-2 0-7,-2 3 3,0 3-10,4 0-1,-2 3-10,-2 0-7,0 1-12,2 5-6,-4-5-4,3-1-10,-3 2 0,0-2-8,0-2-5,0 0-8,-2-5 8,1 0-1,3-2 2,-4-1-4,0-1 1,-4-5-14,4-2-2,0 0 0,0 0 0,0 0-2,-12-10 0,10 1-11,0-2 5,0 0-7,2-6 1,2 2 4,0-5-5,0 4-1,5-1-5,-2 0 1,5 3-3,-2-1-1,1 3 0,3 0 0,0 3-4,2 1 2,-2 3-4,4 3-2,-4 2 0,4 2 4,0 1-3,1 3 5,-3 2 6,2 4 3,-4-2 9,1 4 1,-3-1-1,-1 3 3,0-1-1,-3 0-2,-2 0-30,0 0-39,-4-3-57,0 1-73,2-1-97,-4-5-89,-2 1-195,2-4 29,2-4-221,-4 1-247</inkml:trace>
  <inkml:trace contextRef="#ctx0" brushRef="#br0" timeOffset="6085.17">14190 1151 1994,'4'-14'9,"0"1"38,2 3 21,-1 2 17,2 1 15,3 3 7,3 0 0,-1 3 9,8 4 0,2 3 5,6 5 7,1 6-7,5 4-5,3 8 2,-3 2 1,6 16 4,-3 3-6,-12-4-4,-5-5-7,-7 5-7,-7-7-11,-8 4-5,-6 4-14,-8-2-44,-2-1-63,-10-7-76,-12 11-122,-7-9-128,5-8-218,1-7 40,10-7 67,-1-5-186,2-4-158</inkml:trace>
  <inkml:trace contextRef="#ctx0" brushRef="#br0" timeOffset="7178.77">17067 1010 2995,'3'-4'170,"1"-1"-52,-2-2-7,2 1 9,-2 1 14,0-1 7,1 2-6,0-2-20,0 3-11,-3 3-12,4-6-14,-4 6-14,0 0-12,0 0-3,0 0-3,9 11-7,-8 1-3,4 3 0,-1 4-5,3 4 3,-3 3-3,2 1-2,-2 8-3,3 1 1,-4 0 0,3 1-5,-4 0 1,0-4 1,-2-3-6,1-1 2,-1-5-6,3 0-1,-3-5 5,0-2 1,0-1 0,0-3 3,0-5-4,0-1-2,0-4-2,0-3-1,0 0-2,0 0-1,0 0 0,4-23-4,0 10 0,0 0-2,4-4 0,2 0-3,2-3 0,1 1-1,-1 2-3,4 2-2,-2 1 0,4 1 0,-2 2-3,-1 4-1,2-1-1,2 4 0,0 4 5,2 0-3,-2 1 1,0 5 1,-2 1 0,3 4 2,-2-2 2,-1 4 5,-2 0 0,0 2 3,-3-1 2,-1 1 2,-2-1-2,-1-2 0,0 1 0,-1 0-5,0-4-35,-3 1-39,2-1-47,-2 0-43,0-2-52,1-3-75,1 0-66,-6-4-125,13-3-88,-13 3 36,17-7-257,-5 2-276</inkml:trace>
  <inkml:trace contextRef="#ctx0" brushRef="#br0" timeOffset="7426.61">17900 1189 2208,'2'-12'50,"-2"2"33,-2 3 25,0 1 28,2 0 20,0 1 17,0 5 1,-4-8-8,4 4-16,0 4-18,0 0-20,0 0-9,-7-4-12,7 4-7,-9 12-2,5-5-4,-2 5-2,0 2-2,0-1 0,-1 4-7,2 0-2,1 2-4,2 0-6,0 0-4,2 3-3,2-2-3,0-1-1,4 0-4,2-2-5,-2 0-15,4-4-47,5 3-46,-2-6-53,2-3-64,-1-3-59,4 0-53,-6-4-42,1-2-82,6-4-78,-4 1-1,-1-4-208,-2 1-205</inkml:trace>
  <inkml:trace contextRef="#ctx0" brushRef="#br0" timeOffset="7851.71">18145 1202 1965,'2'-10'28,"-2"5"26,-2-2 19,2 0 17,0 7 4,2-8 4,-2 5-8,0 3-9,2-6-13,-2 6 1,0 0 1,0 0 3,0 0 2,2 24 1,0-15 4,1 2-3,-3 0 5,0 2-14,3 5-4,-3-3-1,0 2-5,0-2-7,0-1-7,0 1 1,0-2-2,0 0-2,0-3-4,0 0 1,0-1 0,-3-1-4,3-2-14,0-1-10,0-5-6,0 0-5,0 0-4,0 0 2,0 0-7,-11-16 3,11 8-2,2-4-4,0 0-3,2-2 2,2-2-2,0 0 5,4 3-5,-2 0 2,1 0 5,4-1 0,-2 4-3,1 1 5,0 0-3,2 3-1,-2 1 4,1 1-2,0 2 3,-1 0 3,1 2-3,-1 2 4,1 2 8,-3 1 0,3 1 6,-2 2 9,-2-1 0,1 3 1,-3-2 3,1 1-1,-2 1-2,0-3-3,0 0 4,-1 3-8,0-3-15,1 1-35,-2 0-43,0-2-52,-2 0-76,5-1-65,0-1-135,-1-2-101,2-2 38,3 0-140,1 0-107</inkml:trace>
  <inkml:trace contextRef="#ctx0" brushRef="#br0" timeOffset="8107.71">18749 1044 1774,'0'-8'102,"0"4"12,0-1-1,0 5 6,0-8-1,0 8-1,0-6-8,0 6 11,0 0 6,0 0 3,23 10 6,-10-3-12,2 3-1,-1 1-3,4 4-4,-2 1-4,2 3-1,-1 4-2,1 4 3,0-1-8,-6 1-6,1 2-7,-4-3-5,-5 0-3,-2 2-6,-4-2-8,-5-1-12,-4-1-27,1 0-40,-2-3-49,-2-1-52,0-3-48,-1-3-67,4-1-74,-4-5-104,5-4-159,2-1 35,-1-1-258,9-2-274</inkml:trace>
  <inkml:trace contextRef="#ctx0" brushRef="#br0" timeOffset="8755.93">19465 1240 2128,'-13'0'35,"13"0"33,-8 0 29,8 0 20,0 0 15,-11 2 11,11-2 2,0 0-8,0 0-7,0 0-11,0 0-16,0 0-6,0 0-19,0 0-5,0 0-6,0 0-29,36 0-35,-24 1-45,4 1-48,-2 3-63,4-2-61,-4 1-63,0-2-141,0 3-66,-1 1 36,-5 2-91,-3-1-42</inkml:trace>
  <inkml:trace contextRef="#ctx0" brushRef="#br0" timeOffset="8909.52">19515 1472 1530,'-4'8'74,"-1"-4"33,0 1 27,1 0 20,2-2 11,-2 1 6,4-4-11,-3 5-21,3-5-12,0 0-11,11 4-12,-1-4-11,3 0-26,2-1-41,4 1-67,0-4-75,3 2-85,1-2-130,0-1-155,4-7-192,-4 5-172</inkml:trace>
  <inkml:trace contextRef="#ctx0" brushRef="#br0" timeOffset="9392.09">20325 1010 1890,'0'-4'75,"-2"-1"28,2 5 17,-3-8 13,3 8 14,0-10 18,0 10-5,0-4-14,0 4-12,0 0-15,0 0-15,0 0-14,0 0-6,0 0 0,5 15 2,-3-3-4,0 3 7,0 4-3,2 5-1,-2 2-7,1 3-2,-1-2-6,0 7-6,-4-5-5,2 2-2,-2-1-7,-1 1-1,-1-2-6,2-3-3,-2-3-3,2-2-5,0-4-1,-1 0 1,1-5-1,0-1-3,0-4-4,2-1-2,0-6-1,0 0-2,0 0-2,0 0-6,0 0 2,13-21-5,-7 10 0,3-3-3,1 2 0,2-4-1,4-1 0,-4 2 0,1 3-3,-2-1-2,-1 4-2,1-1-5,-1 4-2,3 1 0,-3 1 3,3 5 3,0 2 4,1 2 8,0 3 4,-2 1 0,-1 1 4,0 1 0,1 1-5,-4 0 2,2-1 2,-2 2-3,-3-1 1,4-2-20,-4 1-26,1-4-38,0 2-34,-2-1-42,1-2-50,-3-1-67,2-1-77,1-1-148,-3-1-78,-2-2 45,0 0-249,0 0-261</inkml:trace>
  <inkml:trace contextRef="#ctx0" brushRef="#br0" timeOffset="9948.11">20862 1145 2122,'3'-8'44,"-3"2"17,2 1-1,-2-2 3,0 7-1,2-7-2,-2 7 11,3-2 14,-3 2 17,11 9 6,-6-1-2,1 6 1,1-1 0,-1 5 1,-1-1-9,3 5-7,-2 2-8,-2-4-5,0 5-7,0-2-7,-1 0-7,-2-3-5,-1 0-3,0-1-4,3-4-5,-3 2-4,0-5-6,0-1-3,0-2-4,3 1-5,-3-5 0,-3-1-8,3-4 1,0 0-4,0 0 1,0 0 0,0 0-2,-19-17 2,13 10-5,-2-1-2,1-1-1,-1-1 2,-4 2-5,2 1 0,-3 1-3,0 0-5,1 3 6,-4 1-1,3 4 0,-5-1 5,4 5-4,-4 0-5,2 3 3,1 1-4,2 0 3,0 1 3,3 0-2,0 1 3,0 0 2,4-2 1,2 0 1,2 0 4,4-1-1,0 0 0,4-5-7,4 2 4,-2-1-3,2-3 2,1 1 1,2-1 0,-1-2 3,1-2-7,2-1 6,2 1-3,-5-1-2,0-1 1,0 3-4,-2-2-3,1 2 6,-1-2-4,-1 3-4,-1 0 5,-8 0 0,13 3 3,-5 1 4,-1 1 8,2-1-2,-3 4-2,-2-3 2,5 3-5,-5-1 6,0 1 0,2 0-22,-2-3-33,2 3-44,2-3-57,-2 0-75,2-1-62,0-2-111,1-2-101,-9 0-2,21-2-179,-8-2-171</inkml:trace>
  <inkml:trace contextRef="#ctx0" brushRef="#br0" timeOffset="10194.57">21188 1223 1942,'3'-15'68,"-1"1"37,0 2 30,-2 5 7,2 1-7,0 1-10,-2 1-2,0 4 6,0 0 14,0 0 4,0 0 5,-11 17-5,9-5 1,-2 5-8,0 1-7,-1 1-11,2 1-7,1 1-12,-3 4-10,4-4-6,1-3-9,-4 3-11,4-2-1,4-2-6,-4 0-11,4-1-32,2-1-42,0-4-55,4 0-60,1-9-62,0 5-72,2-7-59,-3 0-123,2-4-100,2-1 36,-2-3-223,1-2-235</inkml:trace>
  <inkml:trace contextRef="#ctx0" brushRef="#br0" timeOffset="10608.13">21386 1223 2061,'0'-6'19,"0"0"21,0 6 15,0-7 14,0 7 8,-2-6 5,2 6 19,0 0 11,0 0 10,0 0 0,0 0 1,6 23 8,-4-11 4,2-2-5,-2 6-4,0-3-2,1 3-5,1-1-6,-2 2-8,0-4-8,0 2-8,-1-4-12,2 3-4,-3-4-5,2-1-9,-2 1-3,2-3-1,0 1-3,-2-3-1,0 2-7,0-7-4,0 0-11,0 0-12,0 0-15,0 0-6,0 0-6,-4-24-10,4 13-12,0-2-7,2 0-5,3-4-6,-1-1-9,3 1 9,-1 2 1,4-2 7,2 0 0,0 3 3,0 3 6,3 2-1,0-1 3,0 2 7,1 2 4,-1 5 3,5-1 3,-6 4 5,4 1 11,-2 5 10,4 3 9,-6 1 3,1 3 9,-2 0 0,-2-2-3,-3 5-2,-2-3 1,-2 0 0,0 0-3,-2 1-42,0-3-51,-4-2-64,2 1-79,0-3-82,-2-1-143,-2-3-127,0 2 51,2-5-223,2-2-224</inkml:trace>
  <inkml:trace contextRef="#ctx0" brushRef="#br0" timeOffset="10853.05">21883 1085 2131,'-2'-7'77,"0"3"10,2-1-1,0 5 6,4-8 6,0 6 12,-4 2-2,17 2 1,-1 3 6,-2 2-4,5 4 0,0 2 0,4 7-5,-1-2-4,-3 5-4,0 1 0,-2 3 9,-3 4-10,-1-1-5,-2 1-10,-5-2-5,-5 0-8,-2-1-4,-3-1-38,-4-1-53,-1-2-58,-4-3-67,0-1-86,0-2-73,2-8-130,-3-3-105,6 0 40,2-3-199,2-3-196</inkml:trace>
  <inkml:trace contextRef="#ctx0" brushRef="#br0" timeOffset="11072.11">22480 1137 2049,'0'-6'88,"2"1"23,-2 0 4,0 5-6,2-7-10,-2 7-7,3-4-12,-3 4-6,0 0 10,0 0-2,0 20-1,0-11 4,-5 6-20,3 0-2,0 3-2,0 3-14,-2-3 1,0 6-1,-1-2-43,0 2-43,-2-4-62,3-3-65,-3 1-62,0-3-94,-1-4-138,1-1-9,2-5-109,-1 1-79</inkml:trace>
  <inkml:trace contextRef="#ctx0" brushRef="#br0" timeOffset="11274.51">22311 1196 1680,'-4'-7'57,"3"3"4,-1-1 0,2 5 10,0 0 23,0-5 22,0 5 1,0 0 6,12 12 3,-6-7-4,4 5-11,0 1-13,1 0-6,0 3-10,3 1-4,-1 1-9,3 0-3,-2-3-43,-2 2-56,0-4-80,1 0-87,-1-2-130,-2-1-175,3-4 59,-2-1-105,-1-1-54</inkml:trace>
  <inkml:trace contextRef="#ctx0" brushRef="#br0" timeOffset="11894.66">22754 981 1508,'5'-4'48,"-5"4"28,0 0 10,0 0 6,0 0 9,0 0 16,0 0 13,0 0 7,11 9 2,-8-2 2,-1 1-5,0 1-4,0 6-6,2-2-4,-4 3-22,4-1-1,-2 1-12,2 1-11,-1 0-9,1 1 1,-1-1-7,-1 1-8,2-3-1,-4-4-6,2 0-4,2 1-4,-2 0-1,2-5-5,0 1 2,3-3-5,-3-1 0,3 0-1,-1-4-6,-6 0 4,17-6-7,-9-1-3,0-1-2,4-2-3,-2-1 1,-2 0-4,3-1 0,-2 1-3,-3 1 3,2 0 1,-1 1-4,-1 4-2,-2-3-6,0 4-2,-1-1-2,3 1 1,-6 4 2,0 0-5,0 0 3,0 0-3,9 11 3,-7-4 4,-2 3 0,2-1 2,2 4 0,-2-4 0,2 6 4,0-4 2,2 2-2,-1-1 1,1-2-1,3-1 0,-1 1 6,1-3-3,1-3 7,1 0 7,0 0 11,1-4 9,1 0 16,0-4 14,-1 0-1,1-4-1,0-1-2,0-2-6,-3-1-5,-2-4-5,-2 1-3,2 0-11,-4-2-5,0 2-14,-4-1-23,0 4-31,0-3-32,-4 5-30,0-4-28,-4 3-38,0 1-51,-2 0-55,0 2-42,-3-1-78,0 2-126,4-1-16,3 3-228,0-1-249</inkml:trace>
  <inkml:trace contextRef="#ctx0" brushRef="#br0" timeOffset="12370.64">23226 935 1942,'0'0'-3,"8"-2"33,-8 2 11,0 0 9,9-3 8,-9 3 3,0 0 10,0 0 7,8 8 16,-3-1 13,-3 0 12,1 3 7,2 3-5,-1 5 3,0-1-4,-2 5-1,0 2-8,0 4-1,1-2-5,-3 3-4,-3-3-7,3 3-10,0-2-5,-2-3-7,0 0-7,2-4-7,-2 1-2,2-4-4,-3 0-3,3-5-5,-1 1 1,1-1-3,0-3 4,0-1 10,0-3-8,0 1-2,0-6-7,0 0-7,0 0-1,0 0-3,0 0-6,16-15 0,-10 8-6,2-3-3,-2 1 0,3 0-2,-2-2-4,2 2 1,0 0-3,0 1 0,-3 0-2,0 3-1,0-1-3,1 1-3,1 3-2,-1-3 2,-1 3-6,2 2 3,-8 0 1,16 7-1,-8-5 1,0 6 2,-1 0 2,-1 2-1,0-1 3,1 2-1,-3 1 2,1-2-1,-1 1-22,-2-1-39,2 1-35,-2-2-45,0-2-56,0 1-54,2 1-51,0-4-46,3 1-122,-2 0-60,3-3 36,2 3-155,1-3-144</inkml:trace>
  <inkml:trace contextRef="#ctx0" brushRef="#br0" timeOffset="12747.21">23688 1421 1722,'4'-7'18,"0"-2"39,-2 2 39,0-1 26,0-1 22,-2 1 11,0 1 14,0 0-4,0-1 6,0 1-6,0 0-12,-2 0-21,0 1-10,-3 0-18,0 2-8,-1 3-12,6 1-13,-19 0-6,12 3-8,-4 1-7,1 3-6,-2 1 4,1 1-8,4 1-7,-1 2 1,1-1-3,-1-1-4,5 1-3,-1-2-9,4 1-1,-3-3-9,3 3-2,3-4-13,1 0-3,-1-3 9,5 1-8,-1-2-2,-7-2-2,14-2-1,-3 0 10,-3-3-9,1-1 4,2 0 4,-1-1-5,-2 1 3,0-1 4,2 2-3,-4-1-2,0 3 6,-1 1-11,3-2-1,-4 2 6,-4 2 0,11 0 0,-11 0 5,7 4-5,-2 0 3,0-1 2,-1 3 1,0-1-15,0 2-27,0-4-41,-2 2-50,2 0-46,-1-1-49,2-2-46,-5-2-104,10 2-82,-10-2 0,12-4-96,-8 0-63</inkml:trace>
  <inkml:trace contextRef="#ctx0" brushRef="#br0" timeOffset="13295.2">23834 1369 1573,'2'-8'34,"0"3"37,0-3 32,-2 4 20,2-1 5,0-1-3,-2 6-9,4-7-13,-2 3-13,-2 4-13,2-4-5,-2 4 1,0 0 2,0 0-1,14 13-1,-10-5-6,0 1-5,0 2 2,0 1-6,2 0-5,-1-1-8,-1 0 3,1-2-6,-3 4-6,2-6 2,-2 1-8,2-1-1,-2 1 3,0-2 5,0-2 7,1-1 11,-3-3-8,4 5 0,-4-5-8,0 0-5,0 0-3,10-12-4,-8 8-5,3-4 1,-3 1-4,2-1-4,0 1-4,3 0 2,-4-1-6,2 3-5,-1 1-6,0-1 4,0 1-1,-4 4-5,8-2 2,-8 2 0,0 0 4,10 11-2,-6-7 2,-3 1 3,4 3-7,-3-1 4,-2 0 0,5-1 0,-5-2 1,2 1 1,0-1 2,-2-4-1,2 8 7,-2-8 2,0 0-5,0 0 1,0 0-1,0 0-7,0 0 5,0 0 1,8-17-3,-4 9 1,-1 1-1,1-2-1,0 1 0,1 1 2,1-2-3,-2 3 0,2 1-3,0-1-1,4 1-2,-4 0-3,2 2 3,1 3-1,1 0 3,-1 1 1,-1 1-3,1 3 1,1 2 2,-2 0 3,2 1-8,-4 1 6,0 1 7,0 2 0,0-3 0,-1 2-2,-1-1-20,-1-1-29,0 0-32,0-2-40,-3 1-57,2-3-65,-2-3-95,0-2-134,0 0-45,0 0 70,0 0-99,0 0-46</inkml:trace>
  <inkml:trace contextRef="#ctx0" brushRef="#br0" timeOffset="13532.05">24355 1124 1657,'-2'-10'100,"2"5"2,0 1-2,0 4-8,-2-6 4,2 6 21,0 0 9,0 0 7,-7 13 9,7-4-3,-2 4-2,2 4-4,0-3-4,0 6-5,-3 1-13,6-1-6,-3 2-11,0-3-12,2 2 0,3 0-11,-1-3-5,-1-1-24,4-2-39,1 2-43,1-5-46,2-2-64,1-3-72,1 0-52,-3-7-109,4-3-100,-4-1-6,2-1-143,2-3-128</inkml:trace>
  <inkml:trace contextRef="#ctx0" brushRef="#br0" timeOffset="13937.73">24586 1217 1626,'4'-6'-28,"-2"3"10,0-1 11,-2 4 22,6-4 39,-6 4 23,0 0 21,0 0 14,9 9 14,-5-1 4,-2-1-4,-1 4 4,5-1-7,-4 4-14,1-1 2,0 0-13,1 3-9,-2-3-5,-2 0-14,2-3 0,0 1-10,0 0-5,0-4 1,0 0-6,-2 1 1,2-2-5,2-1 8,-2 1 16,-2-6-13,0 0-7,0 0-10,0 0-1,10-11-1,-8 5-8,-1-2-6,4 1-4,-1-5-6,3 2-7,-3-3-3,2 2-4,3-3-2,-3 4 0,1-1 3,1 2-4,-2 2-3,0-1 4,4 0-4,-2 3-3,0-1 2,0 2 1,0 1-4,2 1 3,-2 2 5,-8 0-4,17 2 2,-9 1 4,1 1-2,-2 2 12,3-1 0,-4 5 0,-1-3 1,3 1-6,-2 2 7,-1 0 3,-3-2 0,0 2-20,0 0-28,-2-3-53,-2 1-77,2-1-85,-2-1-167,-5-1-148,7-5 79,-8 0-189,8 0-168</inkml:trace>
  <inkml:trace contextRef="#ctx0" brushRef="#br0" timeOffset="14164.38">25058 1036 1903,'6'-2'20,"-2"0"41,-4 2 34,17 4 22,-4 0 23,0 1 16,3 6 12,2 4 14,2 5-3,0 3 5,-1 4-5,-3 4-10,0-1-8,-4 3-17,-1 2-6,-7 0-12,-4-3-7,-9 2-8,-3 0-30,-12 1-68,-7 2-90,-25 0-129,-11-3-145,-11-5-272,-11-5 74,-9-2 69,-5-6-255,-8-4-226</inkml:trace>
  <inkml:trace contextRef="#ctx0" brushRef="#br0" timeOffset="15144.64">2489 3629 2721,'0'-5'164,"0"5"-50,3-11-29,-1 7 9,-2 4 2,0-11 5,0 8-2,0 3-9,-2-6-1,2 6-13,0 0-4,0-8-9,0 8-9,0 0-11,0 0-2,0 0-7,-12 23-1,7-6-2,-2 4-1,1 5-3,-3 7-1,1 1-6,2 5-1,0-1-1,0 0 1,6 0 0,0 2-4,3-4 0,2-1 1,3-2 5,2-2-4,-1-6 4,6-4-4,0-4 6,1-4 4,2-6 5,0-4 7,4-3 0,3-6-2,1-5 5,3-4 12,-1-4 7,-2-5 2,4-5 1,-4-6-3,-5-4-4,-1 2-6,-8 2-1,-4-4-5,-6 4-7,-2 2-5,-4 0-5,-4-1-5,-2 7-6,-8 1-15,-3 7-32,-5 8-35,0 6-49,-4 2-50,-6 6-66,1 4-84,2 6-91,3 4-213,2 2 42,6 2 72,2 4-267,3 2-260</inkml:trace>
  <inkml:trace contextRef="#ctx0" brushRef="#br0" timeOffset="15792.39">2644 5499 2021,'-5'-11'-2,"1"2"49,2 0 40,-1 2 40,2 1 21,-1 1 14,2 5 1,-2-8-10,0 5-14,2 3-14,-2-5-3,2 5 12,0 0 6,2 19-2,0-4-5,0 1-14,4 7-9,-2 4-10,3-1-10,-1 7-11,3 1-6,1 3-6,1 1-8,3 5-5,0-1-34,-1 2-65,6-1-58,-3-1-96,1 1-115,-2-2-155,-2-1-108,1 4 64,0 0-299,-4 0-300</inkml:trace>
  <inkml:trace contextRef="#ctx0" brushRef="#br0" timeOffset="16356.57">2744 7510 2125,'-7'-4'-17,"7"4"25,-5-6 19,3 1 16,2 5 19,-2-10 17,2 3 15,2 0 5,0 0 4,3-1 1,-1-2 3,1 1-4,0 1-1,2-4-3,2 3-5,1 1-2,1-1 0,0 1-9,1 2-6,3-1-5,0 1-5,0 3-6,2-1-5,0 1 1,-3 3-11,4 4 2,-4 0-4,-1 4 4,0 1 3,-5 5-5,-1 1-3,-7 4 4,-3 3-8,-1 4 0,-9 6 0,-3 1-4,-1 5-5,-7 0-3,-1 0-4,-11 14 3,4-12-9,4-5 0,0-4 2,1 0-6,2-6 2,4-3-1,-2 2-5,3-4 1,4-5-1,0 0-1,4-1-4,1-3 3,3 0-1,4-3 2,4-1-3,4-4 3,2-1-1,7-2-2,1-5 2,10-2-1,4-2 0,5-2-1,3 1-1,5-4-15,3 1-44,5 0-44,-3 0-65,0-4-71,3 5-68,-10 1-129,-1-1-144,-2 3 72,-8 3-295,-7 1-288</inkml:trace>
  <inkml:trace contextRef="#ctx0" brushRef="#br0" timeOffset="16935.66">2635 8857 2221,'-10'3'102,"-2"-3"13,-2 0-1,4 0 9,-1 2 18,3-2 31,8 0 14,-17 0-2,10-2-19,7 2-13,-6-5-14,6 5-12,8-11-10,3 6-7,4-1-11,2 1-7,5-1-8,0 0-8,2 3-6,-2 1-7,3 2-12,-3 2 0,1 1-8,1 1-5,-2 5 1,-2 1-3,-2 6-5,-6-2 1,-3 3-8,-3 0 0,-4 3 1,-2 1-6,-2-1 0,-2 6-1,-5-2-3,-1 1 1,0-2-1,-2 0-2,2-2-1,0-2-7,1-2 3,2-4-3,1 1-2,2-5 2,0 1-2,2-5-2,2 1 2,2-2-2,-2-4 2,10 3 0,-3-3-5,4 0 3,-3 2 1,4-2-1,2 0 5,2 2 1,3 1 8,-2-1 10,2 3 5,-1 3-1,0 1 1,1 3 8,-4 0 10,-3 0 4,-2 1 7,-1 1 6,-3 3 5,-2 0 1,-6 0-6,0 0-4,-8 2-6,-2 3-6,-3-3-5,-4 8-6,-2-1-1,-5-4-35,-1 2-40,-1-4-52,-2-1-50,2 1-55,4-5-61,1-4-93,-1-1-86,8-5-194,-2-1 23,2-1 56,7-3-383,-2-3-415</inkml:trace>
  <inkml:trace contextRef="#ctx0" brushRef="#br0" timeOffset="17241.97">2823 10967 2896,'-4'-6'128,"0"0"-1,2 3-1,-2-3 11,2 3 15,2 3 4,-4-8-16,4 8-12,-4-7-16,4 7-13,-4-3-12,4 3-10,0 0-31,0 0-51,0 0-54,0 0-58,0 0-76,12 18-77,-8-15-70,2 5-134,-2-1-38,4 1 55,-5 1-218,0 2-170</inkml:trace>
  <inkml:trace contextRef="#ctx0" brushRef="#br0" timeOffset="17410.74">2801 11694 1978,'-6'16'66,"-1"-4"-9,3 1-4,-1-4-5,1 1-6,0-3-8,2 0-24,-2 1-26,0 1-33,4-2-31,-1 4-23,1 4 15,1 0-38,-1-1-137,0 1-269,0 2-35</inkml:trace>
  <inkml:trace contextRef="#ctx0" brushRef="#br0" timeOffset="17603.33">2813 12988 1586,'-12'19'88,"1"-4"-3,0 1-9,1-3-7,1-2-8,-1 0-4,1 5-7,0 3-4,1-2-2,0 3-31,0 0-48,4-3-45,0 2-71,4 2-65,-1 2-360,1-2-77</inkml:trace>
  <inkml:trace contextRef="#ctx0" brushRef="#br0" timeOffset="17808.8">2706 14146 1635,'-9'20'53,"2"-3"4,-2-3-9,4 1 0,-2-5-6,3 0-6,-2 1-3,2-3-1,-1 3-3,3 2 26,0-4-7,0 2-15,2 1-14,-4-3-11,8 0-16,-4 1-32,2 0-47,2 4-3,-1-2-24,-1-3-165,-2-1-251,0 2-34</inkml:trace>
  <inkml:trace contextRef="#ctx0" brushRef="#br0" timeOffset="18003.05">2730 14913 1600,'0'15'197,"-2"-6"-4,-2 2-18,0-1-14,2-3-15,-5 3 5,4-2-6,-1 0-16,-1 3-16,0 2-12,1 0-12,2 0-11,2-3-44,-2 4-57,2-1-75,2 2-20,0 1-42,-1 0-107,5-3-193,-4 7 16,-2 1-149,1 0-92</inkml:trace>
  <inkml:trace contextRef="#ctx0" brushRef="#br0" timeOffset="18556.18">2396 16005 1911,'0'-7'162,"-2"-4"-6,0 1-6,-1-4 15,2 3 17,-2 1 15,1-3 7,-1 0 6,0 2 1,1 1-5,2 2-15,-5-2-15,3 1-20,2 7-16,0 2-4,0 0 5,-14 13 2,6 3-8,-2 3 5,0 11-19,-2 7 0,1 9 4,-3 2-5,5 25 9,-2 5-11,3 3-2,4-3-11,2-10-12,6-7-8,2 18-7,6-6-4,7-3-12,-1-17-5,2-5-4,12 2-4,0-11-8,0-11-16,-5-7-10,3-6-9,-5-3-8,5-7-3,-4-5-2,1-5 5,-1-1-11,-3-2 1,-4-5 0,-2-1 0,-6-1 3,-3 2-1,-7 0 2,-1 0 1,-6-3 1,-4 8-4,-5-3 8,-6 4-5,-2-1-1,-3 8-5,-1-5-12,3 5-21,0 0-24,2 0-28,-1 0-36,3 0-34,6 2-24,4-2-25,0 3-29,4-6-45,6 3-40,4-10-55,3 3-86,6-6-83,3 0-3,4-2-385,5 0-421</inkml:trace>
  <inkml:trace contextRef="#ctx0" brushRef="#br0" timeOffset="18807.57">2858 16508 2644,'6'-9'58,"0"0"26,-1 1 18,-1 0 24,-2 0 28,0 3 37,-2-1 22,3 2 8,-1-2-3,-2 6-16,2-5-19,-2 5-7,0 0 3,0 0 4,-2 25-17,2-11-4,2 2-12,-2 5-1,2 3-13,0 0-15,2 0-12,0 5-4,2-6-16,4 2-10,0 1-2,-2-5-7,5 3-8,2-4 0,2-2-9,-1-3-25,6-2-38,-1-4-41,4-1-46,-4-4-57,7-3-52,2-2-49,-5-3-76,3 0-67,-2-9-59,3 0-125,-4-4-24,-2-1 44,-3-7-405,-4 2-445</inkml:trace>
  <inkml:trace contextRef="#ctx0" brushRef="#br0" timeOffset="18969.25">3411 16522 2663,'0'-11'119,"-2"6"36,-3-2 5,5 7 20,-11 0 30,11 0 38,-12 12 13,8 1 15,0 3 9,-1 6-9,5 4-20,0-1-18,0 7-28,5 5-17,1 0-16,0 4-21,2-5-25,2 5-58,0-8-74,-2-5-110,5 1-114,-7-5-119,3-7-124,-3-4-237,0 0 58,-1-5 77,1-3-517,-4-5-558</inkml:trace>
  <inkml:trace contextRef="#ctx0" brushRef="#br0" timeOffset="21770.6">19404 2827 403,'2'-4'51,"-2"4"-11,4-6-15,-2 2 1,-2 4-1,2-5 0,0 1-1,2 0-4,-4 4 2,4-6 6,-2 3-1,-2 3 0,0 0 3,5-7 5,-5 7-1,2-3-1,-2 3 9,0 0-4,4-5 0,-4 5 0,0 0-6,0 0 6,0 0-8,0 0-1,0-7 1,0 7-3,0 0-1,0 0-2,0 0-3,0 0 0,0 0 0,0 0 2,0-5-8,0 5-1,0 0-4,0 0 5,0 0-4,0 0 4,0 0-7,0 0 1,0 0-1,0 0 1,0 0-1,0 0-2,0 0-3,0 0-2,0 0 2,0 0 2,0 0 2,0 0-3,0 0-1,0 0-1,0 0-2,0 0 1,0 0-1,0 0 2,0 0 0,0 0-3,0 0 0,0 0-1,0 0 2,0 0 5,0 0-3,0 0-1,0 0-4,0 0 5,0 0 0,0 0-4,0 0 2,0 0 0,-4 15-2,4-15 4,0 0 0,0 0-2,0 0-2,0 0 5,0 0-2,0 0-1,0 0-2,0 0 0,0 0 2,0 0 0,0 0 3,0 0-5,0 0 1,0 0 1,0 0 2,0 0-3,0 0 5,0 0-6,0 0 5,0 0-2,0 0-2,0 0-2,0 0 2,0 0 5,0 0 0,0 0-4,0 0-2,0 0 3,0 0 4,0 0-3,0 0-3,0 0 0,0 0-1,0 0 2,-5 5-1,5-5 2,0 0 0,0 0 4,0 0 2,0 0-6,0 0 5,0 0-2,0 0-4,0 0 5,0 0 6,0 0 3,0 0-5,0 0-1,0 0 1,0 0 1,0 0-5,0 0 5,0 0-7,0 0 4,0 0-2,0 0-12,0 0-24,0 0-19,0 0-29,0 0-35,0 0-85,-6 0-199,6 0 91</inkml:trace>
  <inkml:trace contextRef="#ctx0" brushRef="#br0" timeOffset="23742.67">18828 3099 1108,'-7'4'36,"7"-4"19,-7 4 12,7-4 3,0 0 7,-6 3 14,6-3 5,0 0 3,0 0-5,-6 3-3,6-3-3,0 0-9,0 0 1,0 0-5,0 0-3,-4 3-5,4-3-5,0 0-3,0 0-7,0 0-1,0 0-3,23 0 0,-4-2-6,13 1-3,4-2-2,11 2-4,10-1-3,0-2-4,0 2 2,0 0-7,-8-1 0,0 3-4,-5 0-30,1-2-42,-5 0-50,-4-1-46,-3 3-37,-1-5-56,-2 0-139,-4-3-236,1 0-118</inkml:trace>
  <inkml:trace contextRef="#ctx0" brushRef="#br0" timeOffset="24227.99">19820 2900 1625,'0'0'-6,"-3"-7"29,3 7 20,3-5 20,-3 5 20,0-6 7,0 6-2,0-6-3,0 6-7,5-7-10,-2 3-10,2 2-5,2-2-7,1 2-4,1-1-7,1 3-4,0 0-3,4 1-6,0 6 0,1 0-4,0 2-5,-1 6 2,3 2-2,-4 4-1,0 4 0,-3 4-1,-3-2 4,-2 1-5,-3 3 1,-7-1 1,-2 4 1,-5-1-1,-2-1-1,-6-3 1,-3 5-3,-4-3-1,4-6 3,-4-3-3,0-3 3,2 0-2,1-3 2,3-5 0,0-1-1,0-1 4,3-4 3,2-1 3,4-1 2,-1-3 0,2-3-1,2-1 1,1-1-4,3-1-3,2-1-2,-1-3-2,4 0 1,2 2 1,2 0-3,4-4 2,-2 3-1,3 1-2,4 0 1,0 3-2,1-1 1,2 4-2,0-3-3,1 5 2,2 0-3,0 2 0,1 1 0,-2 1 2,1 0-2,0 0 0,-3 1 1,4 1-2,-5 0 3,2-1-2,-2 2-2,-1 2-17,-1-4-41,3 1-41,-4-1-63,0 1-61,0-2-130,-2-2-130,0-2-133,1 0-114</inkml:trace>
  <inkml:trace contextRef="#ctx0" brushRef="#br0" timeOffset="24429.99">20513 3267 1724,'0'0'99,"-3"-7"24,3 7 15,-1-5 11,1 5 16,0-7 10,0 7-9,1-8-15,-1 5-18,0 3-15,5-8-14,-5 4-9,0 4-37,5-6-49,1 3-59,-2 0-70,4 2-71,1-1-61,-2-1-124,0 1-121,2-3-157,-1 2-149</inkml:trace>
  <inkml:trace contextRef="#ctx0" brushRef="#br0" timeOffset="25003.45">20922 2987 1788,'0'-10'11,"2"3"39,-2-3 26,2 2 23,0-1 8,0 1 1,0-1 4,2 0-14,2 1-6,4-1-14,0-2-4,2 4-5,6-1-7,-4 3-5,2 1-7,3 1-4,-3 3-7,2 0-6,-2 1-2,-1 3-5,0 0-2,-3 3-1,-2 3-4,0-1 0,-1 3 3,-5-1 0,-2 0-6,-2 3 1,-5-1-2,0 2-3,-3 1 2,0-3-1,-1 3-4,-1-6 8,0 4-3,3-3-5,-2-1-2,1-1-1,0 0 2,2-1-4,-2-1 2,3-2-1,2 1-3,-1 0-2,0-1 3,2-1 0,-2-1 1,4-3-3,-2 9 0,4-4-1,0-2-1,2 2 2,0 0-1,2 2-1,-2-2 0,6 1 0,-4 1-2,4 1 3,-1-1-3,-1 3 0,3 0 1,0-1 3,-3 2-4,0-1 1,2 1 1,0-1 3,-4 2-2,0 1 9,-1-2 2,-2 0 3,2 0 6,-5 2 4,0-2 3,-3-1 6,-2 1 4,2 0 6,-7-1-3,-7 1 4,4-1 0,-8-2-1,-1-1 1,0 0 1,-4 0-8,-1-5-5,7 4 2,-3-6 0,2 1-7,-1-1 2,1 0-4,3 0-5,0-1 1,0-2-9,4 0-37,-1 2-48,3-5-63,-3 4-72,7-5-77,1 1-149,1-1-133,2-1 87,2 1-182,4-1-157</inkml:trace>
  <inkml:trace contextRef="#ctx0" brushRef="#br0" timeOffset="26078.02">21754 2869 1724,'1'-6'-48,"-1"-2"39,3 2 35,-6 1 40,3 0 25,0-4 11,-1 2-1,-3-1-2,-1 1-4,0 1-4,-3 0-11,1 1-11,-3-2-7,1 4-7,-2 1-7,-2 0-6,2 2-3,-1 4-4,-3-1-3,4 4-5,-1 2-1,1 3-4,5 1 0,-1 1-2,5 6 0,2 1-3,2 4 2,2 1-2,5 1-3,2 4-3,1-1 3,-2 1-2,4-2-3,-6-3 0,3-4 0,-5 2-1,-3-2 1,2-4-2,-2 1 8,-6-4-2,1-2-3,-2 0 1,-4-4-1,-3-1 3,-1-1-3,-2-7 4,2 3-3,0-6 4,-4 3-2,4-7-3,-1-1 2,1-2 0,0-2-2,4-3-4,4-3-3,0 0-13,4-3-18,6-3-29,4 0-44,10 2-42,7-2-44,11 0-31,3 1-83,18-6-137,9 1-173,4 5-111</inkml:trace>
  <inkml:trace contextRef="#ctx0" brushRef="#br0" timeOffset="26347.61">22417 2823 1612,'0'0'-10,"-9"-8"34,6 5 31,3 3 36,-7-10 25,4 6 20,1-1 4,-3 1 8,5-1-5,0 5-3,-3-8-6,1 3-10,2 5-12,-2-5-9,2 5-14,-3-4-8,3 4-15,0 0-8,0 0-3,0 0-7,13 14-6,-4-4-2,-1 4-3,1 1-1,-1 4-10,3 1 3,-2 2-5,-1 2 0,0 0-5,-1-2-1,-3 4 0,-2-2 0,0-1-3,-4 0-13,0 4-34,-2-4-48,-3-1-57,3-1-63,0-4-65,-4 1-115,3-5-164,-2-4 73,5 1-109,2-2-80</inkml:trace>
  <inkml:trace contextRef="#ctx0" brushRef="#br0" timeOffset="26559.76">22925 2945 1531,'15'-23'42,"-7"6"51,1 0 24,-3 3 16,-2 5 12,-1 1-3,3 3-10,-1-1-16,-1-1-19,-2 7-12,-2 0-5,0 0-7,2 10-6,-4 3-2,-2 1-6,-1 5-2,-4 3-6,3 4-4,-4 3-3,-3 1-10,-2 1-23,0-1-51,-1-1-61,-2-1-61,2-1-53,-4-4-79,7-5-104,1 1-66,-3-5-62,2-4-31</inkml:trace>
  <inkml:trace contextRef="#ctx0" brushRef="#br0" timeOffset="26777.36">22732 2888 1546,'-3'-12'86,"3"3"23,-1 4 3,1-2 6,0 7-7,0-8-9,0 8-8,0 0-11,0 0 3,0 0 6,26 15 6,-16-6-7,5 5-5,2 3-3,2 7-5,2-2-9,-2 5-9,2-2 0,3 3-4,-5-1-12,2-1-40,-6 2-58,-1-7-74,4 4-66,-6-7-65,3 0-130,-2-4-98,-1 0-111,3-4-97</inkml:trace>
  <inkml:trace contextRef="#ctx0" brushRef="#br0" timeOffset="26993.54">23392 3018 1659,'5'-20'55,"-3"5"37,0 2 31,0 3 11,1 2 5,-3 1-3,2 1-14,0 1-14,-2 5-15,2-6-13,-2 6-3,0 0-10,0 0 2,9 17-4,-5-4-6,0 2-5,-2 3-4,2 0-3,-1 4-5,-3 0 0,2 4-5,0-2-20,-2-2-40,-2 0-56,0-1-60,2-1-51,0-3-57,0-1-99,0-3-147,2-3-136,0-3-128</inkml:trace>
  <inkml:trace contextRef="#ctx0" brushRef="#br0" timeOffset="27317.57">23666 2985 1693,'2'-13'55,"2"4"34,-2-2 26,-2 4 13,2 3 5,-2-2-9,0 6-16,6-7-14,-6 7-12,0 0-10,0 0-6,0 0-9,4 15-3,-7-3-1,3 1-7,0 6-4,0 0-2,0 1-4,3 4-3,-3-3-2,2 4-4,0-3 1,1-3-8,0 3 4,-1-4-4,2 0 1,0-6 0,3 4 9,-3-5 16,5-3 18,-3 0 11,3-3-4,1-2-1,0-2 1,0-2-10,0-4 3,0-2-10,3-2-8,-4-5-2,-3-2-8,0 1-13,-4-2-4,0-2-26,-4 2-28,-4-2-39,-5 0-51,-4-2-56,1 4-72,-10-4-89,5 5-223,0-1 58,2 0-172,1 2-175</inkml:trace>
  <inkml:trace contextRef="#ctx0" brushRef="#br0" timeOffset="27497.39">23893 2758 1900,'4'-6'90,"1"-1"15,-1-3 17,0 3 8,4-3-12,1 2-9,3-1-16,3 2-11,4-1-9,2 0-6,1 3-10,3 0-40,-4 2-57,3-2-76,-3 5-66,0-3-80,-2-3-195,-3 3-192,2-3-144</inkml:trace>
  <inkml:trace contextRef="#ctx0" brushRef="#br0" timeOffset="27811.94">24403 2331 1873,'0'-7'58,"2"0"11,-2 4 6,0 3 8,0-5-4,0 5-9,0 0-5,0 0 15,-12 11 4,3 3-1,0 4-3,1 6 3,-3 6-7,4 6-6,0 3-4,0 2-9,5 3-3,0 9-4,6 3-7,3-6-1,0 4-5,5-6-1,0-2-2,4-6-5,3-5 4,-1-3 4,4-8 23,3-2 28,1-2 20,1-7 19,-4-3 19,1-3 0,-5-4-10,0-3-9,-3-5-13,-3-2-11,-1-1-14,-10-1-13,-12-3-11,-8-1-15,-14 0-47,-13-1-65,-5 5-49,-11 3-71,-26 3-81,-12 3-107,-4 3-250,-7 8 41,-5 4 75,1 9-242,-3 7-237</inkml:trace>
  <inkml:trace contextRef="#ctx0" brushRef="#br0" timeOffset="29494.24">19153 5351 1927,'-10'2'-12,"4"2"23,0-2 15,-2 2 12,4-3 27,4-1 21,-10 4 16,6-2 4,4-2-2,-6 4-3,6-4 0,0 0-1,0 0-3,0 0-5,0 0-11,22 0-7,-8 0-5,4-2-5,1 2-8,3 0 3,2 0-6,0 2-2,4-2-14,1 4-3,1-3-38,0 1-44,-1 0-55,3-2-60,2 2-67,-2-2-126,1-2-151,2 2 45,-2-4-99,2 0-63</inkml:trace>
  <inkml:trace contextRef="#ctx0" brushRef="#br0" timeOffset="29923.74">20196 5206 1559,'18'-15'47,"-3"-2"26,-2 0 22,-5-1 29,1 3 27,-3 3 15,-2-3 14,2 2 2,-1 2 9,0-1 4,-3 1-3,-2-1-6,2 3-13,-4 0-19,2 1-16,-7-1-19,0 5-13,-3 0-13,-3 4-7,-1 0-10,-3 5-10,0 1-4,1 4-8,-1 1-5,3 4-5,4 2-4,-1 2-4,2 5-3,5 0-1,0 3-4,4-1-1,2 5 1,4 1-4,3 2-1,-1 1-2,3-2-3,-2 1 3,1-3-4,0 2-3,0-3 1,-4-4-2,-2 1-4,-4-7 6,-3 1-2,0 1-4,-9 0-5,2-3-4,-6 1-4,-3-6 0,1 0-2,2-3-1,-4-2 3,4-2 1,-2-4 0,4-3 1,-1-3 1,2-2 3,0-2-5,1-5 1,4-2-1,0-3 0,4-3 7,4-1-5,2-3-4,3-1 0,3-1 0,3 4-1,3-3-1,6 2 0,-1 2-18,0 4-36,2 4-42,3 0-43,-2 1-59,4 3-74,-2-3-78,5 5-181,1 1-34,-1 2 73,5 1-229,2 3-221</inkml:trace>
  <inkml:trace contextRef="#ctx0" brushRef="#br0" timeOffset="30089.08">20835 5475 2120,'4'2'111,"-4"-2"21,3 4 9,-3-4 15,3 3 10,-3-3-5,0 0-14,6 4-14,-6-4-15,0 0-31,8 2-39,-8-2-56,0 0-70,0 0-85,16-6-69,-12 3-148,2-3-121,1 1 38,0 0-114,-1-3-77</inkml:trace>
  <inkml:trace contextRef="#ctx0" brushRef="#br0" timeOffset="30374.22">21034 5278 1675,'7'-5'52,"-1"-1"11,2 0 16,-1 2 19,6 1 9,-3-1 13,2 2 3,1 2-8,0 0 5,2 4-5,-1 0-13,2 3-8,-4 1 0,1 4-4,-5 1 4,1 2 0,-6 0-1,2 5 9,-10 0 0,2 6-4,-6-2-9,-4 2-6,-2 2-5,-2 0-7,1-1-6,-1-3-4,0 1-11,3-4-1,3-2-5,0-1-7,2-1-5,3-5 0,6 0-6,0-1-2,6 0-11,5-2-29,4 2-40,1-5-38,4-5-55,3 1-78,7-4-76,2-3-155,3-5-83,1-2 49,7-5-205,-3-3-190</inkml:trace>
  <inkml:trace contextRef="#ctx0" brushRef="#br0" timeOffset="30690.15">21685 5346 1846,'3'-7'27,"-1"2"19,1-1 10,-1 0 14,4 1 14,1-1 7,0 2-2,6 2-6,3-1-4,0 1-8,1 0-5,0 4-7,2 0-7,-3 1-5,-2 1-6,1 4-5,-4 1 2,-5 2 2,-5 3 6,-4 3-2,-6 4-1,-4-1 2,-5 6 2,-4-1 2,-1-1-1,-1-1 1,2 2-2,0-4 4,1 0-3,4-4-1,2 0-4,5-4 2,-3-2-4,6 3 7,-1-2 1,6-3 7,4 2 1,2-3 0,6 1-4,4 0-4,5-4-6,2 3-6,4-4-4,3 1-13,4-3-44,-3-2-74,5-2-81,4 0-97,3-3-154,-3-5-131,-1 0 73,9-3-213,-5-2-194</inkml:trace>
  <inkml:trace contextRef="#ctx0" brushRef="#br0" timeOffset="30874.84">22508 5368 1959,'8'-9'75,"-4"3"24,3 2 12,-2 1 10,-3-2 9,-2 5 5,6-4-18,-6 4 6,0 0 11,0 17-4,-2-1-2,-2 1-13,-6 3-3,4 4-12,-2 0-8,-6 7-11,0-1-4,2 1-19,-1 0-41,-1-1-63,-1-4-80,2 3-101,-2-8-83,-2-1-171,0-2-44,2-2 79,1-4-151,5-4-95</inkml:trace>
  <inkml:trace contextRef="#ctx0" brushRef="#br0" timeOffset="31097.36">22395 5375 1730,'5'-16'132,"-3"3"17,3 3 10,-4 2 22,-1 2 3,3 2-3,-1 1-15,-2 3-16,5-2 0,-5 2 4,15 9 3,-1 1 6,-3 4-4,5 6-4,1 3-4,2 4-6,0 1-10,2 3-12,0 3-12,3 0-9,-6-3-5,0-2-45,-1-1-68,0-1-68,0-3-83,-7-2-92,2-5-95,0-2-152,-4-4-85,-3-4 53,2-3-269,0-2-293</inkml:trace>
  <inkml:trace contextRef="#ctx0" brushRef="#br0" timeOffset="31318.61">22959 5206 2336,'1'-10'56,"2"1"12,-1 4 11,-2 1 13,2 0 3,-2 4 6,0 0 11,0 0 1,18 17 10,-10-4 4,-1 6 3,2 4-2,2 7-11,-2 1 0,-1 6-12,1-3-9,-1 4-9,1-1-6,-3 0-8,-1-2-14,-1 2-49,-2-6-62,-1-3-64,-1 0-84,3-2-81,-6-6-102,3-6-173,0-2 44,5-3-238,-3-3-241</inkml:trace>
  <inkml:trace contextRef="#ctx0" brushRef="#br0" timeOffset="31687.8">23461 5322 2307,'4'-11'127,"1"3"29,-1 1 34,-4 2 20,4 2-3,-4 3-16,2-7-22,-2 7-22,0 0-19,0 0-13,0 0-4,0 0-8,-6 28 0,2-9-4,-3 2-1,3 4-1,-3 1-2,1 5-5,2 3-8,-3-1-5,3-1-7,2-2-4,2-2-8,-2 1-4,4-2-6,0-2 0,2-4-4,1-2-2,1-4 0,4-1-5,4-2 0,0-5 0,3-1-5,2-4-2,0-7 3,3-1 1,-2-7-3,2-6-2,-2-4-4,-2-5-4,-3-4-3,-3-3-1,-6 2-6,-4 2 0,-4 2-4,-9-5-5,0 5-11,-9 2-12,-1 5-20,-2 2-25,-2 5-25,1 4-36,1 4-34,1 2-33,2 3-40,-2 2-50,3 5-47,1-3-53,0 1-125,3-1-73,3 1 55,1 0-230,3-1-247</inkml:trace>
  <inkml:trace contextRef="#ctx0" brushRef="#br0" timeOffset="31880.89">23572 5006 2310,'9'-7'78,"0"-1"-4,2 0-3,3 0-4,1 1-5,7 1-5,0 1-8,4 1-6,0 0-19,-1-2-63,5 5-82,-3-3-101,1-1-216,0 4-27,-2-6-62,0 2-32</inkml:trace>
  <inkml:trace contextRef="#ctx0" brushRef="#br0" timeOffset="32151.25">24344 4616 1654,'-2'-6'181,"2"2"13,0 4 21,0-10 13,0 10 13,-3-7 0,3 7-22,0-4-23,0 4-24,0 0-3,0 0 3,-10 17-7,6-3-8,0 0-6,2 6-19,-3 3-12,3 2-7,0 5-12,0 1 1,4-1-8,0 2-9,0 2-6,5-1-7,-3-5-3,4 5-4,1-3-4,2-5-5,3 2-5,-1-7-4,8 2-7,-2-5-44,3-5-73,1-2-82,2-3-69,-2-5-94,0-4-85,1-6-145,-5-1-88,-2-7 55,-4-1-323,-3-2-388</inkml:trace>
  <inkml:trace contextRef="#ctx0" brushRef="#br0" timeOffset="32297.59">24636 4829 2537,'-2'-8'22,"-2"1"14,1 2-1,2 0 4,1 5 16,0 0 13,-15 7 9,8 3-3,0 4-2,0 10-6,-2 13 19,-5 12-6,-4 26-5,-2 9-6,0 3-5,-3 3-20,-7 1-69,-6-3-86,-2 1-119,-9 1-218,-8-1-82,-6 1 72,-11-1-114,-11-1-75</inkml:trace>
  <inkml:trace contextRef="#ctx0" brushRef="#br0" timeOffset="32529.99">21625 7633 1959,'-6'-9'269,"2"-1"-27,4 2-26,0 1-19,0-1-17,0 2-18,0 0-22,0 1-25,2 1-59,-2 1-60,0-1-47,0 4-88,0 0-90,0 0-163,2 11-138,-6-3 86,-3-1-150,0 6-95</inkml:trace>
  <inkml:trace contextRef="#ctx0" brushRef="#br0" timeOffset="32707.44">21188 9026 1787,'-2'21'35,"2"0"-3,-4-3-1,2 2-5,-2 0-3,-2 3-2,2 4-42,-6 5-58,-3 3-40,2 0-109,0 2-285,-8 4-18</inkml:trace>
  <inkml:trace contextRef="#ctx0" brushRef="#br0" timeOffset="32920.36">20988 11335 1565,'-2'26'52,"-1"-3"-1,1-2-3,-5 0 16,3 0 8,0-3-6,-2 8-11,-2-2-2,-3 7-7,2 1-6,-3 3-14,3 3-63,0 7-40,4 3-67,-2 0-130,-2-1-273,0 1-48</inkml:trace>
  <inkml:trace contextRef="#ctx0" brushRef="#br0" timeOffset="33108.14">20744 13289 1479,'-2'17'-33,"-2"1"9,-1-3 8,1-2 1,-2 0 4,1 2-3,-3 1 11,-1 4 4,3 1 5,-2 3-6,2 3-4,-1-2-31,-2 10-41,3-3-100,0 4-191,0 3 119</inkml:trace>
  <inkml:trace contextRef="#ctx0" brushRef="#br0" timeOffset="33306.8">20445 15135 1075,'-6'15'39,"0"-3"16,-1-4 12,3 3 5,-2-5-5,4 1-3,-3-1-4,1 1-8,2 2-5,0-2-1,2 3-6,-3-2-10,3 2-39,3 0-59,-1-1-84,-2 3-154,2-6-95,0 9 87</inkml:trace>
  <inkml:trace contextRef="#ctx0" brushRef="#br0" timeOffset="33884.96">20480 15833 1183,'-3'9'71,"-4"-1"10,2-1 3,0 2 7,-2-5 10,3 3 6,2-3 5,-2 2 2,0-2 0,2 0 5,-2 2 13,4-6 16,2 7-4,-2-7 6,5 6 15,0-6 7,-5 0 6,5 8 14,-5-8-1,6 1 1,-6-1 4,4 2-1,-4-2 1,0 0-4,0 0 4,0 0-34,0 0-9,0 0-19,10-7-7,-10 7-3,7-4-7,-7 4 1,6-3 13,-6 3-8,4-6 7,-4 6 0,7-4-4,-7 4-3,2-4-3,-2 4-2,0 0-5,5-2-3,-5 2-6,0 0-5,0 0-6,4-8-7,-4 8-6,0 0-6,0 0-8,0-6-8,0 6-5,0 0-5,0 0-6,0-4-6,0 4-5,0 0-4,0 0-4,0 0-1,4-3-2,-4 3-5,0 0 2,0 0-7,0 0-1,0 0-6,0 0-4,4-6-6,-4 6-2,0 0 1,0 0-5,0 0-7,0 0-10,0 0-5,0 0-2,0 0-4,0 0-10,6 11 4,-6-11-12,0 0-4,0 0-4,0 0-6,1 5-5,-1-5-10,0 0-10,0 0-15,0 0-26,0 0-22,0 0-46,0 0-51,0 0-33,0 0-31,-13-14-44,9 12-47,0 0-57,-5 2-145,6-4 12,3 4 51,0 0-352,0 0-384</inkml:trace>
  <inkml:trace contextRef="#ctx0" brushRef="#br0" timeOffset="39929.82">19898 16665 2786,'-3'-7'-9,"-4"0"27,-1 0 17,-4-1 18,2-4 13,-2 1 19,-3 1 5,1 2 6,3-3-1,3 2 5,-4 2-5,2-7-5,4 5-11,0-1-7,1-1-8,3 1-7,4-3-3,3 6-10,-1-8-1,4 5-3,0 0-6,6 2-7,-2 1-5,3-3 0,0 7-2,2-4 1,-1 4-2,2 3-1,-1 0 5,2 3 2,0 4 2,-3 6 5,1 2 4,0 0-1,-4 10 3,0 0 2,-5 5 6,-1 4-4,-3-3 3,-4 1 1,-4 10 0,-3-6 4,-5 9-6,-2-2-1,-4-1-6,-4-3-1,-1 4-2,-2-9-2,-4 2-2,-1-3-1,-5-3-4,3 1 1,-1-9-5,5-2-4,-2-1-1,4-7 0,0-2 1,3 2-3,1-9-1,2 4-2,2-7 1,3 0-3,3-2-1,-1-4-2,2-6 0,3 5-1,4-1-1,0-1-2,2-3 0,0 5 1,4-7-4,-2 6 3,2 1-4,0-3 0,2 3-1,-2 3-10,2-2-10,-2 1-16,2-2-19,0 5-22,-4 2-27,12-3-31,-8 1-37,0 0-42,-4 2-51,10-4-51,-3 4-87,1-1-156,1-5 43,4 0-282,-3 2-289</inkml:trace>
  <inkml:trace contextRef="#ctx0" brushRef="#br0" timeOffset="40729.84">19488 16661 2015,'-9'0'-88,"9"0"32,-12-3 3,8 3 10,4 0 18,-2-10 12,2 10 19,0-10 24,4 2 11,-2 1 14,2-4 5,0 2 12,2-6 6,-1 4 2,0-2 8,1-2 8,-2 3 1,1 2 1,0-1-4,0 1-2,3-1-2,-3 2-4,1 2-5,2-3 0,3 2 14,-1 2-5,5 2 8,2 1 6,3 6 6,-2-3 13,8 4 8,-1 2 3,3 5 0,3 3 6,1 1-10,-2 4-7,0-2-6,1 10-10,-5-3-4,-1 7-5,-6-2 4,-4 1-3,-5 4 0,-4 4-3,-10 1-4,-2 2-7,-11 3-5,-11 15-4,-8 2-7,-10-6-6,-3 1-7,-4-5-5,-6 1-2,-7-9-6,1-1-4,-5-2 2,1-4-8,0-3-5,2 0-4,11-13 4,10-5-7,7-2 1,1-5-2,5 4 3,5-8-5,1 0-4,5-4 2,6-4-5,-2 2-3,6-5 0,4-5-1,2 4-1,3-1-4,3-3 1,3-1 1,5-3 0,3 3-3,10 0 1,-1-2-2,8-5-1,1 5-1,6-1 6,9-1 6,-4 9 9,3-4 8,1 6 19,3 4 23,-1 2-1,1 0-1,1 6-3,5-2-5,-1 7-7,-4 3-1,0-1-5,0 0-2,-4 2-10,1 5 0,-3-3 1,0 2-7,-5-5-1,-2-2-3,-1 2-1,-2-1-2,0-3-2,-5-3-2,-3 5-11,0-6-31,-2-5-41,-3-1-59,0 0-59,-3 0-67,-1-5-52,-1-4-65,-6 2-78,-5-1-77,0-5-189,-3 0 73,-4-7 61,-6 0-447,-6-3-499</inkml:trace>
  <inkml:trace contextRef="#ctx0" brushRef="#br0" timeOffset="40983.1">18613 16996 3153,'-10'-8'112,"3"1"23,1 1 13,-1 1 23,-1-1 22,4 3 12,-2-4-11,2 1-17,0 4-17,0-3-18,1 3-16,0-4-21,3 6-39,0 0-58,0 0-80,12 0-65,-12 0-100,16 0-106,-8 0-219,8-4-31,3 4 59,1-2-356,10 1-373</inkml:trace>
  <inkml:trace contextRef="#ctx0" brushRef="#br0" timeOffset="41982.39">18238 16866 2662,'0'0'71,"-10"-1"14,10 1 13,0 0 26,-8 0 33,8 0 15,0 0 0,-4-6-6,4 6-7,0 0-6,0 0-7,16-7 1,-7 4 0,8-1-7,-1 4-9,6-1-7,3 1-8,6-4-12,4 1-7,8 3-13,-1 0-8,2-5-1,-1 3-15,3 2-7,-1-3-34,-3 0-55,-7 3-71,4-1-79,-7 1-102,2-4-103,0 2-174,-6 0-54,5-2 59,-3 2-388,3 2-426</inkml:trace>
  <inkml:trace contextRef="#ctx0" brushRef="#br0" timeOffset="42763.84">20638 17016 2621,'7'-9'109,"-3"0"45,0 5 18,0-2 6,-2 3 12,-2-1 14,0 4 2,4-6-7,-4 6-19,4-7-18,-4 7-20,2-4-20,-2 4-43,5-3-62,2 3-60,-7 0-66,14-5-72,-3 5-90,1-2-77,3 2-183,3-3-14,5-2 52,-3 5-260,6-5-244</inkml:trace>
  <inkml:trace contextRef="#ctx0" brushRef="#br0" timeOffset="44005.68">21247 16708 1946,'0'0'-86,"0"0"17,0 0 8,0 0 24,0 0 5,0 0 7,0 0 15,0 0 6,0 0 3,0 0 3,0 0 1,0 0 7,0 0-5,0 0 6,0 0 0,0 0 2,0 0 0,0 0 0,0 0 3,0 0 3,0 0 1,0 0 3,0 0 3,0 0 4,0 0 3,0 0-2,0 0 6,0 0-3,0 0-2,0 0 3,0 0-4,0 0-2,0 0 2,0 0 0,0 0-3,0 0-3,0 0 1,0 0-5,0 0 3,0 0-5,0 0 2,0 0-5,0 0 1,0 0-3,0 0 1,0 0-1,0 0-2,0 0 2,0 0-2,0 0 1,0 0-2,0 0-2,0 0 2,0 0-4,0 0 4,0 0-1,0 0-4,0 0 5,0 0-7,0 0 5,0 0-2,0 0 2,0 0-2,0 0 3,0 0-2,0 0-1,0 0 0,0 0-3,0 0-1,-2-4-1,2 4 0,-8-5-2,8 5 4,-10-6-6,4 4 4,1-3-2,-3-1 2,1-1 1,1-1 3,2 1 9,-4-6 2,3 4 8,0-4 2,4 0 6,-1-2 2,2 3 5,0-2 3,3-1 3,4 1-2,-1 1 2,5 0 1,2 2-5,1 2 7,3 1 0,3 1 9,-2 7 2,6-5 10,-1 5 9,1 5-1,0 2 6,2 2-2,-3 4-7,-2 3-7,-4 0-2,-4 2-3,-4 3 2,-5-2 0,-4 0-5,-4 4-2,-5 2-4,-6 1-2,-3-5-3,-4 4-9,1-2-7,-3-6-2,6 2-1,1-6-5,0 1 0,0 0-2,4-6-4,5 4 1,-5-4-1,5-1-2,-1-1 2,6-1-5,3-2-3,0-3-6,2 7 3,6-2-3,-2-3 1,6 6 2,1 2 6,2-2 1,2-1 8,1 6 10,0 2 1,-1 1 1,-2 1 5,0 0 15,-1 3 6,-5 0 8,0-1 7,-5 2 5,0 0 13,-7 0-4,2-2 4,-7 2-3,-6 1-7,0-2-11,-3-3-6,-7 2-3,-3 0-12,0-5 4,3 1-27,3-8-14,-1 6-28,4-8-38,1-3-53,4 3-55,4-8-46,9 3-54,-6-9-63,12 2-49,5-14-78,11 0-126,10-13-18,14-14 69,13 0-307,9 2-317</inkml:trace>
  <inkml:trace contextRef="#ctx0" brushRef="#br0" timeOffset="44337.78">21887 16819 2214,'39'-21'33,"-14"5"36,-10 1 18,-5 2 15,-5 2 33,-5 1 18,-3 5 35,-5-4 3,-4 2-1,-4 1-6,-2 1-7,0 3-11,-1 2-7,3 2-14,-2 3-12,4 1-1,-1 3-8,4 3-9,4 3-8,4 4-6,3-1-7,3 6-10,6-1-5,5 6-7,-2 1-8,2 5-7,4-5 2,-1 2-11,3 3-3,-4-5-4,-2 3-2,-5-11-2,0 3-2,-7-2-3,-2-4 2,-5 1-5,-6-3-2,-3 0-2,-3-8-4,-4-2 0,-2-1-2,-1-1-3,3-5-1,0-7-2,-2 2-3,1-9 0,6-1-2,2 0-3,4-7-1,4-2 0,6 3-14,3-7-21,6 2-32,7-2-24,4 6-27,8-3-38,5 4-51,6-1-50,-1 2-71,2 5-62,0-4-128,-3 5-93,-3 1 46,-1 5-339,-1 1-383</inkml:trace>
  <inkml:trace contextRef="#ctx0" brushRef="#br0" timeOffset="44584.81">22324 16782 2636,'0'-10'56,"0"0"23,0 2 18,2-3 31,0 1 33,0 3 10,2-5 4,2 2-7,1 1-9,2 0 2,2 1 0,5 4-1,-1 3-1,4 1 0,2 0 3,-2 5 7,4 3 3,1 1-29,-4 4-8,2 8-6,-3 4-5,-6 3-3,0 1-8,-5 4-7,-2 1-9,-4 0-9,-4-3-3,-2 7-8,-2-3-6,-2 0-8,-6-2 0,4 1-51,-3-5-66,3-7-81,2 4-82,0-6-58,2-6-64,4 1-59,4-3-34,4-5-92,4-3-93,6-1 24,7-3-419,5-5-488</inkml:trace>
  <inkml:trace contextRef="#ctx0" brushRef="#br0" timeOffset="44773.75">23128 16968 2641,'32'-29'-39,"-11"2"65,-5 6 53,-2 4 53,-4 4 25,-1 4 23,-5 1 4,1 1-18,-3 2-5,-2 5 5,0 0 3,-13 13-7,6 3-10,-3 3-9,0 1-15,-2 6-9,0 2-13,0 1-10,1-1-9,-2 3-11,5-8-50,-3-1-77,3 3-79,-3-5-86,0-5-90,0-2-122,0-4-197,6-3 57,-4-3 68,3-3-280,6 0-269</inkml:trace>
  <inkml:trace contextRef="#ctx0" brushRef="#br0" timeOffset="44991.2">23103 16648 2231,'5'-10'80,"-2"2"18,4 1 20,-3 3 34,4 8 14,-8-4 25,17 9 27,-4 3 9,0 5 4,3 8 0,2 1 2,1 12-14,2 1-13,0 2-15,-1 1-21,-2 1-13,-2-4-17,2 3-12,-3-7-11,0-1-9,-3-5-47,1 2-62,-5-9-73,4 0-87,-5-3-86,-2 1-86,3-11-94,-1 3-210,1-5 31,-2-2 67,6-2-362,-2-3-382</inkml:trace>
  <inkml:trace contextRef="#ctx0" brushRef="#br0" timeOffset="45219.84">23946 16772 2556,'4'-10'83,"-1"4"31,-2-2 18,4 7 39,-3-5 13,-2 6 10,3-4 3,-3 4 28,0 0 2,3 17-9,-3-4-12,2 2-3,-4 7-13,2 1-20,0 4-18,-3-1-8,2 2-24,1 5-9,-2-4-9,0-1-20,2 5-33,-2-7-65,-1-4-81,3 4-78,0-6-62,0-2-73,3-1-55,1-2-56,-1-4-113,4-2-63,1-2 45,2-7-307,2 1-344</inkml:trace>
  <inkml:trace contextRef="#ctx0" brushRef="#br0" timeOffset="45523.92">24185 17016 2350,'9'-26'-4,"1"9"48,-6-2 42,3 6 42,-3 1 48,0 3 19,-3 1 23,3 1 6,-4 0-4,2 0-17,0 2-17,-2-1-22,0 6-2,0 0 6,0 0-13,-13 15-12,7-2-14,-2 1-3,1 5-13,0 1-10,1-4-9,0 9-8,2-4-6,-2 0-4,4 0-9,-2 0-8,4-2-4,0-4-1,6 5-2,-2-6 16,4-2-5,0-3 11,5-1-17,0-3-14,0-5 0,1 0-6,0-2-4,0-6-2,-2-3-3,-3-2-7,2-6 3,-3-2-12,-4 1-29,-3-2-21,-1 1-34,-3-1-40,-5-3-48,2 2-48,-8 3-52,0 0-54,2 5-78,-6-4-100,6-2-176,-1 5 48,2-2-432,-2 3-525</inkml:trace>
  <inkml:trace contextRef="#ctx0" brushRef="#br0" timeOffset="45745.36">24179 16361 2933,'-12'-13'61,"0"2"51,8 3 38,-2 3 25,6-3 0,2 0-2,4 2-9,2-1-14,8 5-15,1-4-11,12 5-12,0-4-13,8 4-9,1 1-11,4 0-54,3 0-75,-3 0-77,-6 0-101,3 0-102,-5 0-158,-2-6-102,-2 4 47,-1-4-274,-4-1-303</inkml:trace>
  <inkml:trace contextRef="#ctx0" brushRef="#br0" timeOffset="46129.04">24922 15918 2510,'0'-7'140,"3"1"15,-3 2 38,2-2 28,-2 6 11,1-7-6,-1 7-18,0 0-20,0 0 14,0 0 30,-8 20-8,1-3-12,-1 2-44,1 6-12,-1-2-15,0 10-14,0-2-8,2 6-8,3-1-15,-2 4 17,2 2-16,3-1-6,0-3-11,3-1-5,0-1-9,-1-3-2,4 2-6,3-7-5,-2-5 1,4-2-7,2-2-2,4-4-4,-2-3-2,3-3-3,-4-3 2,1-2-5,-3-8-6,4 2 1,-6-6-2,0-4-1,-4 3-1,0-4-6,-6-1-1,-3 2-2,-4-3-3,-1 1-9,-8 0-22,0 1-36,-3 1-50,1 2-64,-7-1-74,4 4-73,2 5-100,1-4-84,1 6-189,1 2-8,7 2 71,-3 0-480,3 5-575</inkml:trace>
  <inkml:trace contextRef="#ctx0" brushRef="#br0" timeOffset="46298.75">25293 16706 3497,'8'6'264,"0"1"-6,-3-5 22,0 5 70,-4-7 8,-1 0-27,0 0-32,0 0-28,0 0-27,13-9-27,-13 9-63,4-3-108,0-1-132,0 0-163,1 2-159,-1-3-198,-2-1-160,1 2 100,-3-1-622,-5-7-748</inkml:trace>
  <inkml:trace contextRef="#ctx0" brushRef="#br0" timeOffset="48989.37">18241 3371 1489,'0'0'153,"9"-1"-75,-9 1-34,0 0-14,8-3-4,-8 3-11,4-1 3,-4 1-1,4-2 3,-4 2 5,0 0 1,0 0-1,0 0 6,0 0-5,4-2 0,-4 2 0,0 0 0,-18 4 1,0 0 1,0 0 1,-12-1-1,-9 4 1,-11 1-2,-9 2 0,-26 4-6,-4 0-2,-2 6 2,-2-2-8,4-1 1,4 3-2,2 1-1,8-2-2,5 2-1,12-2-2,13-4 1,3 1 1,4-1-3,9 0-1,-1-2 1,7 0-1,1 2 0,4-3 1,0 3-3,1 1 0,7 1 0,-1 2 2,0 3-1,3 0 0,0 2 0,2 9 3,-2 1-2,2 6 1,2 11 4,-2 4 7,0 24 5,-3 1 10,-1 7 7,3 8 4,-1 10 1,-3 15 8,1 20 10,-6 8 2,-2 35-4,-6 4 1,-7 5-1,-3 8 1,-4 8-7,-1 3 5,-3 7-1,-5-3 4,1 4-8,-4 5 1,1 5 2,-2-4-9,-2 0-8,-1 2 5,0 4-2,1 9-6,2-3 0,3-8-5,0-11 3,7-2 1,4-4-27,1-15 2,6-8 0,1-6-1,3-7 2,4-33-5,2-2 4,4-3 1,-4-1-2,-1-1-3,-1-5 11,0 1-11,-2-1 3,-3 0-1,1 0 0,-4-6-2,3 1 1,-3-2-9,1-3-9,1-2 1,3-4-2,0-3-7,-1-6 9,2-4 1,-1-2-6,5-4 2,0-9-2,3-2 2,-2-6 4,6-3 0,-1-6-1,2-11 3,6-7-2,-2-3 2,4 3-2,0-10 3,2 9 3,-2-8 2,2 9 0,-3 0 0,1 1-2,-1-1 1,1-2-3,-2 0 6,2 2-1,-3-3-4,1-9 5,-2 1 0,4-2-1,-3-5-2,-2 1 0,5-9-1,-2-1 2,4 0-10,-2-5 4,0-4-7,2 1 4,-1-2 2,1-3 3,0 1-3,-1-3 7,1-1-4,2 0 6,-2-1-2,2 2 4,-2-2-2,0-2 3,2 1-1,0-1-6,-2-1 5,2-5 0,0 11-6,-2-9 4,2-2 3,0 8 1,0-8-5,-2 7-4,2-7 3,0 0 5,0 0 5,4 3-4,-4-3 3,0 0 2,20-7-3,-8 4 8,2-2-1,8 0 10,5 0-6,11-1 2,5-3-5,15 2 5,3-1 2,25-3-8,8-4 1,7 3 3,3-4-16,4-2-18,0-4-21,12-2-27,8-2-39,3-11-32,4-1-60,37-16-72,2 4-149,-1-4-38,-4 1 25,0-2-189,1 5-118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09:35:04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10744 1221 778,'0'-6'103,"0"6"-33,0 0-26,0-6 3,0 6 2,0 0 2,0 0-5,0 0 4,-2-5 2,2 5 1,0 0 0,0 0 1,0 0-4,0 0-6,0 0 6,-2-6-2,2 6-3,0 0 0,0 0-5,0 0 0,0 0-2,0 0 2,0 0-6,0 0 3,0 0 0,9 15 1,-5-11-2,0 0-1,1 1 3,2-3-1,2 3-2,2-3-2,-1-2-1,3 0-3,0 0-2,-1 0-2,3 0-4,-1 0 2,2-5-3,-2-1 0,1 3-1,-3-5-3,2 3-2,-2-3-1,-3 2-2,0-1 1,-3 0-7,0 0 1,-2-1-1,-2 1 0,0 1 0,-4 0-3,0 1 2,-2 1-3,-4 1 0,0 0 1,-6 2 1,2 1-2,-3 0 0,-2 1 3,-2 3 0,-1 0 0,0 3 3,-1 3 2,-2 1 0,4 2 0,-2 1 1,1 1 1,3 2-3,-2 7 4,5-5-2,0 1 0,2 1-2,4 0 2,1 2 1,5-4-1,0 2 0,2-1-1,2-1 2,2-1-1,3 3 7,3-4 4,0 0-4,4 0 7,2-5 1,-3 0 1,2-3-3,2-3 0,-1 1-4,4-1-1,-4-2 0,4-2-4,-4-2 1,3-2-4,-1 0 1,0-2-2,0-2 3,3-3-2,-5-2-8,2-5 7,-2-3-5,0 1 1,-4-4 0,3 1-1,-5 1-1,2-4-1,-4 4 1,-2-3-2,0 3 0,0 2 0,0 1-1,-3-1 0,0 3 1,1 2 0,-4 0-2,2 1 1,-2 0 0,2 1-1,-2 2 1,0-1-2,0 3-1,0-2 2,0 4-3,0-3 0,0 3-1,0 5-5,-2-8 5,2 8 2,0 0 0,-2-3-1,2 3 1,0 0-4,0 0 3,0 0 3,0 0-3,9 16 4,-4-10 0,1 1 0,4 2 2,2-2-3,1 3 0,1 1 3,4 0-3,0 1 2,3 1 1,-1 1-1,-2-1-2,4 0 0,-3 3 3,0-3-1,0-2-2,-1 2 1,-6 0 1,0-3-3,-1 0 1,0-1 2,-3 1-1,-3-1 1,-1-2 0,-4 1 2,-4 3-7,-1-4 7,-1-1-3,-7 1 1,-2-1 0,1-1-4,-4-1-10,2 0-14,-4-4-14,1 3-17,3-6-15,-2 1-23,2 0-26,2 1-29,4-3-33,-3 0-32,5-2-89,-1 1-327,8-3-127</inkml:trace>
  <inkml:trace contextRef="#ctx0" brushRef="#br0" timeOffset="282.1">11523 1245 1705,'2'-7'-17,"-2"4"14,0 3 20,0-7 18,0 7 17,0 0 10,-2-5 2,2 5-6,0 0-5,0 0-9,0 0-5,0 0-5,0 0-3,-8 12-3,6-2-3,0 6-3,0 3-2,-2 2 1,3 5-1,-1 6 1,0 3 3,0 5-1,-1 1-2,2 2 0,-1 1-3,0 0 1,0-1-2,-1-1-7,-3-2-20,3-1-18,1-9-15,0-2-23,0-1-20,2-6-33,0-1-14,0-6-28,0-4-89,4-4-290,-2-5-44</inkml:trace>
  <inkml:trace contextRef="#ctx0" brushRef="#br0" timeOffset="565.98">11547 1219 1398,'0'-13'-45,"-2"-1"17,2 4 10,2 1 7,-2 1 7,4 1 8,-2 1 14,4-1 4,0 3 6,5-2 4,0 1 0,2 1-1,-1 2-7,1 2 0,2 0 0,-1 2-5,2 2 0,-2 0-2,1 3-3,-2 0-1,0 3 7,-3 4 12,0-4 6,-2 4 8,-4 1 5,-2 2 0,-4 0 0,-2-1-3,-4 1-2,-2 3-4,-2-4-4,-3 3-4,-2-4-7,0 1-17,-2-3-24,4 0-22,-2-1-37,2-2-28,0-5-39,1-1-63,3-3-335,0-2-40</inkml:trace>
  <inkml:trace contextRef="#ctx0" brushRef="#br0" timeOffset="1868.01">12214 1189 1459,'4'0'-5,"-2"-4"12,-2 4 15,2-5 16,-2 5 7,0 0 10,0 0 2,-12-5 2,12 5-8,-13 0-6,4 5-3,-1-3-2,-1 5-6,-1 2 1,-2-1-6,1 3-4,0 0 1,-1-1-4,4 5-1,-1-1-3,1-1-2,4 0-2,-3 0-1,4-1 1,-1 0 0,4-1-1,0-1-1,-1-2 4,6 1 1,-1-4 3,2-1-1,3 0 3,-2-2-1,-5-2 1,18-4 0,-9 1-1,-1-4-1,5-1 2,-2-2-3,-1-2-1,0 0 3,-1 1-1,2 0 0,-3-1 1,0 4 0,1-1-3,-1 2-3,-1-1-4,-3 2-1,5 1-6,-5 0 1,4 3 0,0 2 0,2-1-1,-10 1-2,16 3-1,-8 2 0,3 0 2,0 3-1,0-1-3,-3 3 5,0-1-1,0 0-3,0 2 2,0-2 0,-2 3 1,-1-5-2,0 2 5,0-3-1,-1 1 2,-2 0 2,2-2 5,-1 1 4,-1-2-1,-2-4 1,0 0-2,0 0-4,0 0 2,0 0-3,4-15-5,-4 8-1,0-6-5,4 0-2,-2 0 0,3-2-2,-1 1 0,2-1 0,-2 2 1,2 0-2,1 1 5,-3 2-5,1 3 0,-1-1-3,0 1 0,0 3-1,-1 2 1,4-2-1,-7 4 1,11 6 0,-6 0 4,-1 1 0,-1 4-1,2-2 0,0 8 1,-1 0 2,0-2 1,0 4-4,0-2 5,0 0 2,3 0-2,-3 0-1,1-1 3,1-3 2,-2-1-2,0-2 4,0 1 1,3-4 1,0-1 1,1-3 2,0-1-1,1-2-2,-9 0 1,19-7 0,-10-1 0,3-1-3,-5-4 0,4-1 1,3-3-3,-6 0 0,3-3-2,-5 4 1,0 0 0,1 0-1,-3 3 0,3-2 1,-1 4-1,-2 0 0,-2-2 1,2 4 0,0 2-1,0-3-6,-2 3 0,4 1-2,-2 2 3,2 1 1,-1 1-1,4-3 0,-9 5 1,17 3-4,-8-1 1,2 0-2,-3 5 6,2-1-1,0 1-2,0 3 2,-2-1-1,0 3 3,1 1-2,-3 1 4,1-1-1,-3 3 0,0-2 1,3 0-1,-3-1-1,-2 2 2,0-3 0,2 0 0,-2-1-4,2-2 2,-2 0 0,1 0-2,0-2 4,-1 1-2,2-3 2,-2 3-1,0-4 1,2 1 1,0-1 2,2-2-1,-6-2 0,18 0 0,-8-2 2,3-2 1,-1-1-1,2-3 1,0 1 3,-1-7-1,6 0 1,-2-1 4,-3-2 9,2 0 0,-4 0 7,-2 2 5,3-2 9,-4 3 2,-1-1 0,-1 3 8,-1 0 4,-2 2 4,2 1-1,-4 0-7,3 2-4,-3-1-7,0 3-10,-2-1-5,0 6-3,-4-6-2,4 6-4,0 0-4,0 0 1,-28 12-1,20-5 0,0 5 2,-4-2-5,4 2 0,0 2-3,2 1 3,0 0-3,1-1-1,3 3-1,-1-2-1,3-2-4,3 3 3,0-3 1,5 0-4,-2-1 4,2 0 4,2-2-10,2 0 8,0-2-2,1-2-3,-1-1 4,2 2 0,-2-3 6,0 0-8,0 0-4,-2 1 12,0-5-12,0 5 6,-1-3 4,0-1-3,-2 2-10,1-2 4,-8-1-1,12 3-5,-7-3-20,-5 0-16,0 0-31,15-3-30,-15 3-38,5-5-43,-5 5-54,3-7-91,-1 0-154,-2 0 0,-2 1-152,2 6-130</inkml:trace>
  <inkml:trace contextRef="#ctx0" brushRef="#br0" timeOffset="3266.11">15463 1045 1649,'-14'-3'-44,"4"1"18,-2-2 18,-2 0 14,2 0 17,-1-1 14,1 1 15,-1-5 10,4 5 7,-3-1 9,0-3 4,4 1 5,0 0-2,2 1-7,-3-1-2,3-3-6,2 2 3,-1 0-6,1-1-4,0-1-2,2 1-7,0 0-3,2 0-12,0-3-3,2 2 2,0-2-7,2 3-4,0 0-2,-1-2-4,0 4 0,0 0-6,1 1-6,-2 1 1,1-1 0,1 4-2,-4 2-3,0 0 2,8 9-1,-4 1 3,-2 1-4,0 7 3,0 1-1,-2 1 2,2 9-1,0 5 0,-2 8 0,0 4 1,-2 9 2,2 0-3,-2 5 3,2-2-1,-2 2-3,2-1 2,-2 0-1,0-6-6,0-5 1,0-5-5,2-2 4,0-7-2,0-4-1,-2-2 0,2-4-1,0-2 1,2-5 0,-2-1 3,2-5 0,2-3-2,-2-2 4,4-6-2,-6 0-1,10-10 0,-6 1-4,-2-6-8,0-4 2,-4-3-6,0-4-5,-2-1 1,-8-5 2,2-1-4,-2 4 2,-5-3 4,-5 3-2,0-1-3,-4 5 6,-2 3 0,-3-3 1,3 1 2,-3 6 0,5 3 2,-2 0 0,7 1 2,0 3-1,2 1 2,4 3-3,0-1 2,3 1 2,0 1-2,4-1 1,4 0 1,0 2-1,4-1 2,4 0 2,4 1-2,5-3 1,4 1-11,0 0-22,4 0-20,4-1-21,1 1-27,4 3-28,4-2-33,1 1-52,10 1-127,-4 2-237,3 2-82</inkml:trace>
  <inkml:trace contextRef="#ctx0" brushRef="#br0" timeOffset="3732.18">16306 1296 1506,'0'0'17,"10"-7"23,-6 6 12,-2-3 15,-2 4 14,2-10 9,-2 5 14,-2-1 6,0-2-5,0 1-4,-4-3-9,0 0-7,-4 1-5,2 1-6,0-1-7,-3 1-6,-2 1-7,3 0-6,-5 0-8,1 1-5,-4 3-5,-1 1-4,0 0-4,-2 2-3,-3 2 0,4 0 0,-3 3-4,5 1-1,-4 1 1,4 3-4,-1 0-3,2 1-5,4 0-8,3 0-1,4 4-4,1-6-1,3 2 0,4-1 2,5-1 0,1 0-2,5-2 3,3-2-2,0-1 3,2-2-2,0-2 4,1 0-2,-3-2 3,4-2 1,-4 0 0,2-1 2,-2-3 2,-1 3 6,-3-3 5,2 2 4,-2-1-1,-4 1 1,4 2-2,-4-1-6,-2 1-1,0 1-2,3 0-5,-9 3-2,11 0 1,-11 0-3,8 6 5,-4-1-3,3 1 4,-5 5 0,2-1 0,0 3-7,2 0-18,-2 3-31,4-1-33,-4 0-44,6 4-48,-4-3-67,3-3-155,2 4-264,3-1-160</inkml:trace>
  <inkml:trace contextRef="#ctx0" brushRef="#br0" timeOffset="4441.43">16991 1453 1897,'0'-7'28,"-2"-1"16,2 1 21,-2-3 13,-2 1 7,2-1 6,-2-4-7,2-1-3,-2 1-2,1-1-11,1-5-7,-1 2-3,1-3-7,2 0-5,-2-3-5,0-3-5,2-1-2,-2-3-8,2 1-2,-2-3-4,2 1-2,-2 1-3,0 1-1,2 3 1,-2 4-3,0 2-1,2 4-3,-2 1-2,0 2-6,-1 4 0,-1 5 1,-2 0-2,6 5 0,0 0 1,-17 17-2,10-4 1,3 2 3,0 1-1,2 5 1,2 1 0,0 4 0,2 3-2,0-1 3,2 1 4,0 0-5,1 1 3,3-3-2,-1 0-3,-1-3-1,3-2-2,-1 0 5,2-5-1,2-3-1,-2-4 2,2 1-2,4-6 2,-4-3 0,3-2 0,-1-2-3,3-3 0,-2-6 2,3 1-1,-2-6-1,-1-1-1,0-3 0,-3 4-2,-1-3 1,1 1 3,-2 5 1,-4 0 4,0 0 4,0 1 0,1 2-5,-3 1-1,0 2-5,0 1-1,-1 0-1,-1 4 1,-2 2-1,0 0 4,0 0-4,0 0 1,-9 18 0,7-8 0,0 2 1,0 2 0,0 3 2,0-2-3,2 2 3,0 2 0,2-2 2,2 1 1,-2-2-2,2 0 2,3 0-2,-3-3 1,5 0 3,-1-4 0,2-1 1,4-3 2,-2-1-2,0-4 1,4-2-2,-2 0 2,1-5-2,0 0 1,-2-5 3,-3-3-4,-2 0 2,-2-1-3,2-1 0,-7 0-4,-2 0 3,-2 2-5,-3-2 3,-4 5-9,3-1-2,-5 3-9,-4 1-10,1 1-15,-1 2-20,1 2-25,0 1-28,3 0-30,-2 6-19,4-1-23,0-1-48,5 3-116,1 0-239,0 2-93</inkml:trace>
  <inkml:trace contextRef="#ctx0" brushRef="#br0" timeOffset="5029.13">17662 1204 1600,'0'-8'0,"-3"1"25,2 0 24,-1 2 16,0 0 12,0-2 4,2 7-5,-3-9-8,2 7-10,1 2-7,-2-6-9,2 6-7,0 0-2,0 0-5,0 0-1,0 0-4,-6 17 0,8-9-3,-2-1-4,0 2 2,2 4-2,0-2-2,0-1-2,2 2 2,0-4 0,-1 4-3,2-3 2,0-1 0,2 1-1,-3-2 2,4-4 1,0 2-1,3-3-2,-2-2 0,3-2 1,-1-3 0,1-1 1,0-1 1,0-1 8,-2-3 0,1 0 3,-2-2 5,1 2 2,-3 0 12,-1 0 1,2-2 0,-4 6-1,0 0-5,1-1-4,0 3-2,-1-1-10,0 1-4,-2 0-6,-2 5 1,4-3-2,-4 3-3,0 0 0,0 0 0,0 15-3,0-9-1,0 3 0,2-2 0,-2 5 1,2-2-2,0-1-1,2 1 3,1 2-1,-1-3-2,5 1 4,-1-1-1,1-1 1,1-3 0,0-1 1,4-2 1,-2-1-3,-1-1 4,4 0 1,-3-1 3,2-5 7,0 1-3,-1-3 10,-1 0-1,-2-2 0,0 0-2,-2-2-5,-5 0-4,2 3 2,-3-2-7,-2 2-5,-2-2 2,0 4-8,-2-1-9,-2 0-15,-1 3-21,-2-1-30,1 2-34,-2-1-37,0 3-47,2 2-44,0-3-93,0 3-157,8 0-176,0 0-158</inkml:trace>
  <inkml:trace contextRef="#ctx0" brushRef="#br0" timeOffset="5401.97">19014 1206 1673,'-6'-6'-60,"1"0"16,-1 1 21,1 1 19,1-1 16,0 2 24,0-2 14,-1 0 7,4 0 7,1 5 8,-10-6 3,9 2 3,1 4 1,-6-6-5,6 6-3,-4-5-8,4 5-7,-5-2-7,5 2-10,0 0-5,0 0-3,-14 12-3,9 1-3,-1 3 1,-5 6-2,0 6-1,-1 5-2,1 2 0,-1 11-1,-1-3-3,0 1-7,1-3-26,0-3-24,2-1-25,0-1-45,1-4-35,3-3-41,-3-6-79,3-2-371,2-7-134</inkml:trace>
  <inkml:trace contextRef="#ctx0" brushRef="#br0" timeOffset="5680.15">18872 1145 1675,'0'-14'-39,"0"2"19,0 2 18,0 0 9,2 2-2,0 1 3,2-1-2,1 3-2,3-3 1,2 4-5,4 1 2,-2 1 1,0 2-4,4 2-1,1-2 7,-3 5-1,1 0 10,-3 5 7,3-2 2,-3 3 8,-2 3 4,-4-4 2,-2 6 5,-4-3 1,0 3-3,-6 0-2,-2 0-2,-3 1-5,-4-2-10,3-1-27,-4 1-34,4-3-38,-1-1-34,3-3-65,1-3-139,0-2-141,5-1 35</inkml:trace>
  <inkml:trace contextRef="#ctx0" brushRef="#br0" timeOffset="6766.85">19488 1200 1365,'7'-6'63,"-3"1"19,-2-4 22,0 2 11,0-1 3,-2-1-2,-2 1 1,0-1-3,-2 0-4,2-2-10,-2 4-11,-3 0-7,-1-1-7,3 1-12,-3 1-8,-3 0-7,1 2-5,-4 1-4,-2 1-7,0 2-2,2 0-7,-3 4 0,0-1-1,0 3-3,1-3-4,0 5 0,2 1 0,1-1-2,0 3 0,5-1-3,1 0 0,3 0 1,-1 1 0,5-1-3,3-2 2,1-1-1,3 0-1,0-1 0,5-2-1,-1-2 1,1-2-5,2 0 3,2-2-2,-2-2-2,2 0 4,-2-3-1,-1 0 0,1-2 2,0 0-3,-4-1 2,0 2 7,-1-1 11,0 2 4,-3-2 2,0 5-3,-1-3-4,1 3-7,0-1-2,-3 1-5,5 0-1,-8 4-3,0 0 0,0 0 1,0 0-5,9 9 3,-7-2-2,-2-2 2,2 5-3,0 0 3,2 1-1,-2 0-1,4 5 4,-2-6-2,0 4-1,4-1 0,-4-1 3,2 0 0,0-3-2,3-1 0,-4-3 2,4 1 0,1-4 3,1 2-1,-1-4 10,1-4-9,5 0 7,-6-2-6,3-4 2,2 0-4,-2-4 0,-1-1-1,0 0-6,2-5 2,-4 3-1,1 0-3,-3 3 2,1-1-1,-3 2 0,3 0 1,-3 2 2,0-2-2,-2 6-2,0 0-2,4-1-6,-2 2 6,0 3-5,2 1 4,0 0 3,-8 2-4,22 4 0,-9 1 3,-3 1-1,3 3 2,-2 2-2,-1 2-2,0 0 3,-1 0 1,-1 2 2,-1 1-1,-1 1 0,1-2 0,-6 2 0,2-3 2,1 1-2,-2-4 2,-2 0 2,2-2 0,-2-1 4,2 1-3,-2-4 4,0-1-4,0-4-1,0 0 0,0 0-7,0 0 6,0 0 1,11-21-8,-5 7-6,3 1 0,-1-2-5,5-3 7,0 0-5,2 1 4,-1-4-3,6-1 4,-6 4 3,4-3-1,-4 2-7,1 2 10,-2 0 10,-3 3 11,-1 1 8,-1 1-5,-2 1 1,0-1-1,2 4-9,-6 1-1,0 0-3,-2 1-5,0 6 1,-4-8 5,-2 6-7,6 2 0,0 0 1,-14 2-3,14-2-3,-8 8 6,6-5-7,0 4 2,2-2-2,0 2-2,0 2 1,4-2 5,0 4-8,4-1 2,0 1 3,6 0 2,-3 1-2,3 2 1,-1-3 2,4 0-2,-3 4 1,4-1 0,-2-1-5,1 1 4,-2 0 1,-2-3 0,-1 0 1,2-1-1,-4 1 0,-2-1-1,0 0 4,-1 2-4,-3-4 2,-1 1 2,-3-1-5,-3-1 3,-3 2 0,-3-1 0,-3 1-5,-1-4 2,-2 1-7,1-2-8,-6-1-15,3 1-17,-1-4-30,-2 0-35,4 0-36,-2-4-48,-1 1-63,6-3-150,-2-3-80,3 0-126,2-1-115</inkml:trace>
  <inkml:trace contextRef="#ctx0" brushRef="#br0" timeOffset="7309.55">21150 890 1602,'-4'-13'-37,"1"4"33,2 0 34,-3-2 29,2 1 21,-1-1 19,2 1 12,-4 0 6,3 1 5,0 1-3,0 1-9,0 0-6,0 0-13,2 1-6,-4 2-16,4 4-13,-1-6-4,1 6-8,0 0-1,0 0-3,0 26-7,0-13 2,1 4-7,-1 2-1,0 4-1,0 3-2,0 0-2,-1 1-4,1-1 1,-4 4 1,2-1-1,-2 0-1,-1-4-6,0 1-9,2-4-1,1-4-5,-2-1-1,2-2 2,0-2 0,-2-4-4,-1 2-2,0-5 2,1-3-3,4-3 4,-6 0-2,6 0 2,0 0 0,-6-17-6,4 7-2,4 0-2,-2-2-1,2 0 0,0-1 2,4-1-1,-3 3 1,5 0-2,1 0 3,-1-1 0,2 2 1,5 3 1,-2-1 0,2 2 3,1 1-2,1 1-1,3 2 6,-1 0-3,0 2 1,3 2 0,-4 0-2,-1 0 2,0 4 0,0-1 2,-3 2-2,0 1 3,-2 1 2,-4-2-3,1 3 3,-2-3-6,-5 2-26,0-1-36,-2-1-47,-2 3-55,-2-2-89,-3-2-162,3 0-209,-3-3-129</inkml:trace>
  <inkml:trace contextRef="#ctx0" brushRef="#br0" timeOffset="7639.67">21312 895 1764,'2'-11'13,"-2"-1"14,2 3 10,-2-1 10,2 5 3,-2-3-1,0 2-5,0 6-6,0-10-14,2 7-37,-2 3-28,4-4-36,-4 4-43,0 0-63,0 0-152,12 10-116,-6-6 42</inkml:trace>
  <inkml:trace contextRef="#ctx0" brushRef="#br0" timeOffset="8412.12">21635 960 1297,'4'-2'36,"-4"2"23,4-6 9,-4 6 9,0 0 9,6-4 1,-6 4-4,0 0-7,4-3-10,-4 3-9,0 0-5,0 0-6,0 0-3,2 11-6,-2-5 0,0 3-4,-2 1-3,2 2 6,0-2-4,-2 4-3,2 3-4,-2 0-10,2 1 0,-5-2-1,5 1-3,-1 0 4,1 1-9,-2-3-31,0-2-29,2 2-45,0-6-39,0 4-47,0-4-99,2-1-289,0-3-73</inkml:trace>
  <inkml:trace contextRef="#ctx0" brushRef="#br0" timeOffset="8755.11">21999 759 1463,'5'-6'-12,"-3"4"27,3-3 21,-5 5 12,4-5 7,-4 5 1,2-4 2,-2 4-7,4-4-1,-4 4-2,0 0 4,0 0 3,-4 15 0,2-4-2,-2 1-1,-1 4-2,3 0 2,-3 3 1,2 3 1,0-1-2,1 4-3,2-3-2,-5 4-4,5 0-3,-1-2-10,1 1-4,-2 2-10,2-6-27,-2 0-30,-1-2-40,3-1-49,0-2-40,-2-5-94,2-1-399,-2-2-160</inkml:trace>
  <inkml:trace contextRef="#ctx0" brushRef="#br0" timeOffset="8960.1">21853 1042 1886,'-2'-6'22,"0"0"2,2 6 9,4-9 7,-2 3 3,5 1 2,2 1-6,3-1-5,1-2-5,1 3 0,4 0-17,-2 3-29,2-3-38,3 4-46,-2-2-51,-2 0-94,0 2-321,0 0-67</inkml:trace>
  <inkml:trace contextRef="#ctx0" brushRef="#br0" timeOffset="9302.93">22173 1038 1443,'0'0'-24,"4"4"21,-1-1 31,-3-3 20,4 4 16,-4-4 6,6 2-1,-6-2-6,0 0-5,15 0-7,-5-2-2,2 2-3,0-2-3,0 0-5,6-1-9,-3-1 5,-3-2-6,3 1 0,-2-1-3,-1-2 2,0 1 0,2-1 2,-6-2 3,-1 3 0,1-1-1,-2-1-1,-2 1-1,-1 0-3,-3 2-4,-3-1-2,-1 2 0,-2 1-4,-2 1-5,-2 1 0,1 2 1,9 0-3,-22 6-1,10 0 0,-1 1-3,-1 1 1,5 2-1,-2-1 1,3 3-1,-1 2 1,3-4-3,-1 4 1,3-1 2,2-1-10,4 2 0,0-1 6,0-2-7,5 2-24,-1-1-44,3 0-46,1-3-46,1-1-56,-1-1-134,4 0-210,0 1-66</inkml:trace>
  <inkml:trace contextRef="#ctx0" brushRef="#br0" timeOffset="9837.63">22633 1146 1563,'-2'-9'39,"2"6"24,-2-4 21,2 1 21,0 6 10,0-11 0,2 3-6,0-1-2,-2 1-12,4-1-8,0-1-10,3-2-6,1-2-11,1 1-4,1-4-7,1 1-5,-1-1-2,2 2-7,-2 0-1,-2-1-3,0 3-5,-1 0-2,-1 0-3,-1-2-5,-1 4-6,-4 2-2,-2-2 0,-3 1-1,-3 1 0,-1 1-4,1 0-1,-2 3 0,-2-3-2,2 4 2,2 0-7,-3 2 4,3 1-5,-1-1-4,9 2-5,-15 2-3,9 1 0,4 1 1,2 2 4,0-6-1,6 11 1,0-3 1,5 1 0,4-1 3,-2 2 1,2-3 1,2 3-1,-4-3 2,3 0 0,1 1 1,-4 1-3,-1-2 2,0 1-1,-2-1-1,0 0 2,-2 1 3,1-1-3,-2-3 2,-1 6 1,0-4 0,-1 3-1,-1-1 1,0 3 1,0-1-1,0 0 2,-2 1-1,2 0 2,-1-1-4,-1 1 4,3 1 1,-3 0-2,2-3 0,-2 2 0,0-2 1,0 1 0,2-1 1,-2 0 0,2 0 1,-2-3 0,1 1-1,3 1 3,-1-3-7,-1 2-20,0-4-35,0 2-56,2-3-53,-6-2-76,11 0-240,-11 0-116,17-2-97</inkml:trace>
  <inkml:trace contextRef="#ctx0" brushRef="#br0" timeOffset="11770.17">23504 744 1634,'2'-5'46,"0"-1"16,0 0 8,0 1 10,-2 5 8,2-9 7,2 2-3,-4 2-3,2 2-10,-2 3-7,4-9-9,-4 9-6,2-5-9,-2 5-23,3-4-31,-3 4-28,0 0-22,0 0-20,0 0-37,0 15-32,0-15-67,-3 15-171,-1-5-153,-2 1-39</inkml:trace>
  <inkml:trace contextRef="#ctx0" brushRef="#br0" timeOffset="11944.58">23433 1027 1503,'0'5'17,"2"1"19,-2 0 8,0-6-2,0 7 2,0-2 2,0-5 0,0 8 6,0-1-1,-2-2-4,2 1-2,-2 0-6,-2 1 1,2-1-4,-1 2-40,2-3-37,1 2-39,0 3-42,0-4-65,0 0-376,0 2-64</inkml:trace>
  <inkml:trace contextRef="#ctx0" brushRef="#br0" timeOffset="12328.95">23870 1038 1586,'6'-6'40,"-2"1"16,-2 1 10,-1 0 15,2 0 4,-3 4 1,2-7-5,-2 7-8,-5-10-8,2 6-9,-1 0-5,-2 2-5,-2-1-5,8 3-5,-16-2-5,6 2-5,1 0-5,-1 2-4,3-1-10,-1 1-5,-1 3-11,3-4-2,2 3-2,0 1-3,0 0 5,4 2 1,0-1 2,0-6-1,4 11-1,0-3 2,0-1-1,2 0 2,0 0 1,-1 1-1,1 1 3,1-2-1,-1-1 1,0 2-1,-1-1 2,1 4-2,-2-4 3,0 0 5,0 1 10,1-1 6,-3 1 8,-2 0 11,-2-3 7,-2 3 1,1-1-1,-5 0-5,-5 2-2,-1-3-3,-4-2-9,-2-3-44,-4 1-67,-1-2-98,-10-2-198,-2-1-76,-4-1-102,1-4-60</inkml:trace>
  <inkml:trace contextRef="#ctx0" brushRef="#br0" timeOffset="13882.92">2708 2562 1043,'0'0'150,"3"-6"-37,0 2-21,-3 4-14,4-8-2,-4 3 0,2 0-9,-2-3-7,1 0 1,-1 0-2,0 1 6,0 0 10,0-3 2,0 2-3,0 0 0,-1 1-3,-1-1 2,0 1-9,0 1-8,-2-1-4,0 5-7,-5-3-5,-2 3-6,1 2-3,-3 2-9,-2 1-3,-4 4 1,0 1 0,-2 3-4,0 2-1,1 1-3,0 1 1,2 0-3,2 1-1,1-2-1,2 1-4,4-1 3,1 0-5,4-3-6,-1 1 3,4-3 1,2 1 2,2-5 1,3-1-1,0 0 2,3-4 0,2 0 0,-1-2-1,1 0 0,-1-2-6,0 1 9,2-1-5,-4 2 2,0-2-5,1 2 2,-1-3-4,-1 5 2,-7 0-4,12 0-1,-12 0-1,13 3 4,-9 3 0,2 2 0,1-1 1,2 6 1,-3 3 0,-1-1 0,4 2 3,-2 5-1,0-2 1,-1 5-2,0-2 2,-1 3 3,1-2 2,-6 4 1,0 0 4,0-3-1,-6 3 2,1-3 1,-1 0-3,-3-2 0,-1-2 0,0 0 1,-1-4 0,2-1 2,-2-5 0,1-2-1,-3 0-2,3-4-1,-1-4 2,0-1-2,-1-4-4,1-3-1,0-4 0,1-2-4,2-4-4,3-5-1,1 2 0,4-1-2,2-6 1,2 3 1,3-2-3,1 0 3,4 2-2,2-2 3,2 0-3,2 2 2,1 2 0,-3 4 1,2 0-1,0 1 1,2 0-2,-6 5-2,5 0 1,1 3 3,-4 1-3,1 3 1,-2 0 1,0 3 0,0 2 1,-2 0 0,-1 5-2,-2-3 2,4 7 2,-2-4 0,-3 5 3,-1 0-5,1 2-9,-3-3-22,-2 2-26,1-2-33,-1 1-33,-2 1-44,-4-3-85,2-1-148,-2 1-190,0-4-95</inkml:trace>
  <inkml:trace contextRef="#ctx0" brushRef="#br0" timeOffset="14060.45">2837 2387 1630,'-2'-10'-5,"-1"0"-1,3 6 6,-1-3-4,1 7 2,-2-8-6,2 8-24,-3-5-26,3 5-7,0 0-18,0 0-42,0 0-103,0 0-117,0 0 140</inkml:trace>
  <inkml:trace contextRef="#ctx0" brushRef="#br0" timeOffset="14349.33">2952 2562 945,'5'4'-11,"0"1"6,-3 0 6,4 0 11,-2 2 4,1-1 6,1 5 16,1-2 13,3 4 7,3-2 7,1 4 1,-1 2 2,2-1 1,-2-1-2,1 2 1,0-1-2,-4-3 0,0-2 2,-2 0 4,1-1 6,-2 0 10,-1-5 12,-2 3 9,3-2 10,-3-1 7,0-1 4,0-2-5,-4-2-15,0 0-10,0 0-9,0 0-14,4-13-24,-6 5-29,2-4-38,-2 2-31,2-2-36,-2-2-35,2 2-36,0 4-37,0-1-37,2-2-77,-2 4-109,4-1-130,-2 1-46</inkml:trace>
  <inkml:trace contextRef="#ctx0" brushRef="#br0" timeOffset="14651.04">3414 2721 1466,'7'0'-8,"-7"0"25,8 2 22,-8-2 11,11 0 7,-11 0 4,9-2-7,-5-3-6,2 2-3,1-4-3,-3 4 0,2-5 0,0 1 4,-4 1 4,2-3 5,2 3 2,-4-1 0,-2-2 2,2 2-2,-2-1-4,0 3-4,-2-1-9,2 6-2,-5-6-6,5 6-7,-13 0-3,13 0-5,-14 4 0,5 0-3,3 1-1,-1 3-3,-1 1-3,-1 2 0,3-1 1,1 4-2,2-3 0,-1 3-8,4-2-12,0 1-18,2-2-13,2 0-18,0 0-19,6 1-34,1-2-27,2-5-35,0-1-64,3 0-365,0-4-105</inkml:trace>
  <inkml:trace contextRef="#ctx0" brushRef="#br0" timeOffset="15096.59">3762 2634 1548,'2'-9'-17,"-2"3"34,3 1 6,-3 1 10,0 4 7,0-10 0,0 10-6,2-8-7,-2 8-7,0 0-4,2-2-3,-2 2 3,0 0 3,0 0 3,10 15 11,-6-6 4,-2-2 7,2 3-2,1-1 2,-3 0 0,3 2-3,-3-1-1,0 0-4,2-1-2,-2-1-5,-2 1 3,2-1-5,0-1-1,-2 2 2,2-4-4,-2 1 5,0 0 1,0-6-1,0 5-2,0-5-4,0 0 2,0 0-5,0 0 1,0 0 0,-12-18-4,12 9 0,0-2-4,2 0-1,0-4-2,0 2-1,2-2-1,2 1 0,1-1 1,1-2-2,3 8 0,-2-6 0,-1 4 1,4 0-2,0 2-1,-2 1-3,2 1 1,1 2-2,-2 1 2,2 3-4,-3-2 4,0 7-3,4-2 0,-6 3 2,4 2 0,-1 0 2,1 3 0,-2 1 3,-2 0 2,-2 3-3,0-2-4,-2 3-20,1-4-42,-4 2-54,5 1-51,-4-3-70,2 0-121,-2-1-283,0 0-137</inkml:trace>
  <inkml:trace contextRef="#ctx0" brushRef="#br0" timeOffset="16633.17">2690 3482 1710,'0'0'-28,"0"0"11,0 0 14,0 0 17,-9-4 8,9 4 0,0 0-7,0 0 1,-5 7-5,3 0 3,-3 1 1,3 2 0,-4 4 2,4 5 4,-4 4 2,-1 2 0,1 2-2,3 5 3,-1 2-4,0 2 0,0 0-1,0-1 0,-2-3-3,1-2-3,0-1 5,3 1-27,-2-7-41,0 2-38,2-4-34,0-3-42,0-1-86,2-3-219,0-6 25</inkml:trace>
  <inkml:trace contextRef="#ctx0" brushRef="#br0" timeOffset="16929.07">2851 3600 1352,'2'-11'38,"1"2"17,-3 0 16,0 4 10,2-1 7,-2 6 14,0-7 3,2 2-1,-2 5-7,0-5-11,0 5-11,0-6-11,0 6-8,0 0-10,0 0-2,0 0-6,0 0-4,0 21 0,0-8 0,0 3 0,0 6 3,-2 0 3,2 4 0,-2 5-4,-1 1 1,-1 4-3,0 0-5,2 1-1,-2 0 2,0-2-16,-2-2-15,0-3-26,2-3-21,0-2-34,0-6-31,2 2-37,0-4-35,-4-5-67,2-2-123,-3 0-214,3-4-88</inkml:trace>
  <inkml:trace contextRef="#ctx0" brushRef="#br0" timeOffset="17139.03">2536 3967 1588,'-4'-5'-11,"2"1"16,0-1 4,2 5 4,4-14 2,0 7 2,2-1 3,2-2-3,6 1 3,0-1-4,5 1-4,3-2 0,-1 2-3,4 1-14,0 0-30,3 4-30,2 0-33,-7 2-47,5 0-107,-4 4-137,4 1 100</inkml:trace>
  <inkml:trace contextRef="#ctx0" brushRef="#br0" timeOffset="17810.09">3177 3996 1100,'0'0'56,"0"0"17,-21-7 14,17 5 11,4 2 15,-8-6 14,4 5 6,-3-4 0,7 5-6,-7-4-2,7 4-13,-6-1-11,6 1-14,-6-3-10,6 3-11,0 0-10,0 0-4,-6 10-7,4 0-4,-1 2-3,3 2-2,-1 5-3,1 3 1,0-2-2,-2 4 2,4 2-4,-2 0 0,-2-1 1,2 2 0,-2-5 1,2-2-10,-3-1-1,6-2 1,-3 1-2,-3-5-1,3 1 1,0-6-1,0 1 1,0-1-3,-3-1-1,1-4 0,2-3-6,0 0-4,0 0-3,-12-11-4,7 4-5,0-5-6,-2 0 1,-2-1 1,3 0-1,-2 1-1,-1-1 1,-1 3 0,0 1-2,-4 2-1,1-1 4,-3 4-3,1 0 3,2 4 1,-1 0-2,-4 4 1,4 2-1,-1 0-1,0 3 2,2 0-1,1 2 4,1-1-2,0 2 0,3-1 3,2 0 0,0 0-3,1-1 3,1 2 2,4-2 1,-2-3 2,4 0 3,2 1 0,3-2 1,-1-3 0,2 0 1,0-1 1,4-2-3,-12 0 1,20-5 0,-9 2 5,2-1-2,2-2 1,-5 1-4,0-3 1,2 3-1,-4-2-1,0 4-2,1-2 2,-4 2-4,2-1 2,0 2-4,-1-1 2,-6 3-4,9-5-2,-3 5-1,-6 0 3,0 0-3,12 5 4,-9-2 0,4 2 3,-1-1-1,-2 4 0,2 1 2,0-2 0,1 1 1,-1 1-3,-1-1 4,1 1-3,0-1-11,1 1-12,-2-1-18,2-2-22,-1 1-33,0-2-34,4 2-35,-4-1-43,4-4-90,-2-1-116,4-1-144,-2 0-61</inkml:trace>
  <inkml:trace contextRef="#ctx0" brushRef="#br0" timeOffset="18143">3775 3823 1444,'-4'-15'3,"0"2"20,-1 1 19,1 3 21,-1-1 20,1 2 17,2 1 9,-2 0 2,0 0-2,2 2-7,-3-1-12,3 2-9,-3 0-11,5 4-6,-3-3-12,3 3-4,-10 7-6,3 0-3,-2 5-4,1 5-5,0 2-1,-3 4-1,0 6-1,1 2 3,1 0-1,-1 1 3,3 3 1,-1 1-4,1-1 0,1 0-3,2-5-3,0 0-1,2-3-2,2-1-22,0-3-15,0-3-19,3 0-31,4-5-42,3 3-51,4-9-68,0-1-146,1-4-86,4-3-99,2-1-62</inkml:trace>
  <inkml:trace contextRef="#ctx0" brushRef="#br0" timeOffset="18583.03">4128 4107 1571,'-6'-4'50,"6"4"19,-8-5 10,4 2 12,4 3 8,-7-3-3,7 3-8,-5-4-10,5 4-12,0 0-7,0 0-8,-6-4-3,6 4-8,0 0-2,0 0-4,0 0-1,0 0-3,0 0-2,0 0 0,30 0-5,-21 0 1,1-2-1,0-2-2,0 2 0,0-1-2,0-5 1,-2 2-4,2 1 1,-4-3 0,0 0-3,-2 0 0,0-3-1,1 2-2,-5-1 0,0 1-4,-2-1-2,-4 3 1,3 0-6,-3 0 3,0 2-1,-6 0-3,4 2 1,-2 3-1,0 0-1,-5 0 1,6 3-1,-4 3-1,1 2 0,-2 2 0,2 0 1,0 2 0,0 2-2,4 1 4,0-1 1,2 4 0,1-1 2,1 1-3,-1-1 3,5-2 0,5 2 1,-3-2 0,5-1 0,1-3 2,2 3 1,6-5-3,-4 1-21,5-6-48,0 2-54,2-4-66,0-2-98,2-1-188,-1-3-155,0-1-123</inkml:trace>
  <inkml:trace contextRef="#ctx0" brushRef="#br0" timeOffset="18785.89">4601 3563 1771,'-7'-15'37,"2"4"11,4 2 11,-1-1 11,-3 5 1,5-3-2,-3 3-9,2 0-6,1 5-10,-2-10-22,2 10-29,-2-7-36,2 7-17,0 0-30,0 0-19,0 0-19,0 0-32,16 11-75,-11-5-266,-2 1-7</inkml:trace>
  <inkml:trace contextRef="#ctx0" brushRef="#br0" timeOffset="19009.06">4648 3745 1297,'1'10'-50,"2"-3"20,1 2 9,-2-1 10,0 1 17,0-1 12,2 1 15,-2 3 11,0-2 13,-2 0 6,2 1 9,-2 0 8,-2-2 0,0 3 4,0 0-3,-4-1-1,0-1-4,-2 1-7,-2 0-4,0-1-9,0-2-3,-3-1-4,-1 0-8,2-3-10,0 0-24,2-2-33,-2 1-40,2-3-49,-1-3-69,1-3-106,3-1-271,0-2-63</inkml:trace>
  <inkml:trace contextRef="#ctx0" brushRef="#br0" timeOffset="19569.9">4734 3753 1512,'0'0'13,"5"-6"20,-5 6 12,4-5 12,-4 5 0,0 0-5,0 0-7,6 0-7,-6 0-3,0 0-8,0 0 4,4 14-3,-2-4-1,-2-2 3,2 1-5,0 0-2,0 4-1,0-2-1,3 0-2,0 0-3,-1 1 0,0-2 0,0 1-2,0-2 0,2-1 2,-1-1 0,3-1 1,1-1-1,-1 1-1,3-5 0,-1-1 0,3-1 2,-3-5-6,3 1 3,-2-3 0,2 1 5,-3-4 2,1 2 11,-3-4 13,0 3 6,-1 4 9,0-2 9,-4 0-1,2 3 1,-1-1-11,0 1-4,-2 0-9,0 1-8,-2 4-6,5-4-3,-5 4-5,0 0-1,0 0-5,0 13 2,0-5-5,0 4 1,2-3-2,0 3-3,2 1 0,3 1 0,-1-1-1,0 0 3,5 1 2,-3-3-7,3 0-1,2-1 4,-3-2-2,3-1 0,-2 0-2,-1-7 4,1 3 3,1-3 0,-1-3-2,0-2 1,-2-2-2,1-3 6,3-1-5,-6-2 0,0-2-2,0-2-1,-3 3-2,-1-3 2,0 1-4,-3 3-1,0 0-1,-3-1-9,2 3-6,-1 1-13,-2-1-10,-3 1-18,3 0-19,-2 2-26,0 0-32,-1 1-36,0 2-40,0-1-51,2 3-126,1-3-294,-2 2-174</inkml:trace>
  <inkml:trace contextRef="#ctx0" brushRef="#br0" timeOffset="19975.72">5285 3580 1820,'0'0'-17,"0"-5"22,0 5 20,0 0 18,-3-5 10,3 5-2,0 0-4,0 0-6,0 0-7,0 0-3,0 0-6,0 0 4,0 0-3,19 13 3,-10-4-2,0 5-3,1-2 5,-2 8 8,4 3 12,-4 3 7,4 3 0,-3 4-2,-1 1 8,-1 3 0,-1-1 1,-4 1-8,0 0-5,-2-3-1,0 1-3,-4 1-7,0-3-1,0-3-3,-1-2-4,1-4-1,-2 0 1,3-6-5,-1-1 0,0 0-2,2-1 7,-2-5 1,2 0 2,0-1-4,0-2-4,0 0-7,0-2 4,-4-1-6,4-1-5,2-4-16,-2 6-25,2-6-26,-2 3-35,2-3-40,0 0-56,0 0-60,0 0-116,0 0-110,0 0-171,-6-15-141</inkml:trace>
  <inkml:trace contextRef="#ctx0" brushRef="#br0" timeOffset="20624.13">6553 3991 1664,'0'0'-68,"0"0"18,0 0 16,0 0 18,0 0 12,0 0 4,0 0 12,0 0 10,0 0 5,19-2 4,-19 2 0,13 0 3,-2 0-2,-1 2-5,2-4-2,4 2 0,-2 0-4,1 0-6,0 0-24,2 2-35,0-1-36,0 2-35,-4-3-86,-1 1-257,-1 2 35</inkml:trace>
  <inkml:trace contextRef="#ctx0" brushRef="#br0" timeOffset="20802.9">6701 4225 1187,'-5'8'5,"0"-5"12,1 3 18,0-2 5,2 2 25,-3-3 6,5-3 0,-2 6 3,2-6-4,7 3-6,-7-3-10,18 0-1,-8 0-15,4 0-39,-2-1-43,3 1-52,0-4-73,0 2-142,-5-2-105,3 3 73</inkml:trace>
  <inkml:trace contextRef="#ctx0" brushRef="#br0" timeOffset="22477.68">7964 3289 1165,'0'-14'0,"-2"-2"-1,0 1 16,-2-2 2,-2 0 1,2 2 10,-1-3 10,0 3 8,-1 2-4,-1-1 0,-1 1-9,2 4 1,-3-3-9,0 5-2,-1 1-1,0 2-4,-6 0-4,2 5 1,-3 2-5,0 2 3,-4 7-3,-3 1-4,1 7 4,-2 2-1,-5 10-2,3 3 8,-9 17-4,3 7 7,7-1-2,-2 15 1,7 3 0,1 1 2,2 8-3,4 0 1,0 0-3,3-2 4,1-1-4,-1-3-1,-2-5 4,3-13-4,2-10 0,-4-1-3,2-5 2,2-7-5,-1-3 3,1-5 12,0-3 9,3-6 8,-1 0 16,-1-4 12,3-2 11,0-1 7,0-5-4,0 1-10,-3-4-7,4-1-7,-3-3-5,6-2-5,0 0-7,0 0-6,-8-13-4,8 6-6,2-2-2,0 0-2,2 1-4,2-1-4,0 1-1,0-2-3,-2 5-2,4-3-2,-2 2-2,1 3-1,0-1 0,3 2-2,-10 2-1,19 3-2,-11 3 1,2 2-1,3 3 1,-3 5 0,1 3 0,0 1 2,-4 7 1,-1 7 0,-1 7 1,-8 5 3,1 11-1,-4 21 1,-7 4 1,-3 1-1,1 4 2,-3-4-1,0-2 0,-2-1 5,-1-3-5,-1-1 2,2-6 0,1-3 0,2-12-1,4-9-1,3-7 1,1-4-4,2-2 4,-1-4-2,6-4 1,-2-1 1,2-5-4,4 1-8,2-6-19,2 1-18,2-6-28,6-1-27,2-3-30,1-3-31,5-4-49,-2-3-123,4-2-332,1-3-158</inkml:trace>
  <inkml:trace contextRef="#ctx0" brushRef="#br0" timeOffset="23305.57">8396 3808 1781,'0'0'-13,"-5"-6"12,5 6 16,0 0 5,-6-2 3,6 2 0,0 0-3,0 0 2,0 0-8,0 0-2,0 0 0,0 0-2,0 0 4,0 0 2,0 0 4,23-2 1,-12 0 11,5 1 2,4-2-3,-3-1 4,4 1 3,-2-3-3,-2 1 5,2-1 2,-4-2 8,0 1 1,0-1-3,-4-2 2,1 0-3,-4 1-3,1 0-3,-5 0-7,2 0-3,-5 0-3,-1 1-6,-1 0-4,-3 3-7,-2-1 2,-4 3-1,-2 1-3,0 0 0,-5 2-2,-1 2 0,0 2 1,1 1-1,-4 2 1,0 6 2,-1-2-1,4 2 3,-2 2 1,1 3-1,4-2 2,0 4 0,0 1-3,4-2 0,1 0 1,1 2 0,4-4 1,3 2 1,2 0 9,2-3 5,2 1-1,4 0 5,0-2 5,7-1 6,3 2-4,3-3 2,0-1-1,3-2-10,-2 0 1,2-3-1,-3 0-3,1-1-4,0 0 0,-2-1 0,-1-1-4,-3 0-2,2-3 0,-5 5-19,1-6-20,1 1-22,-3-1-37,-1-1-41,2-2-46,-4 0-62,-1-2-110,0-2-163,-2-1 43,2-1-80,-2-5-42</inkml:trace>
  <inkml:trace contextRef="#ctx0" brushRef="#br0" timeOffset="24210.18">8807 3179 1417,'0'0'-39,"-7"2"18,7-2 19,0 0 12,-6 4 2,6-4 10,0 0 3,0 0 0,0 0-1,0 0 3,0 0 6,15 3-5,-3-3 6,0 0-5,4 0-2,3 3 2,0-3 0,2 0-6,-1 1-5,0 2-2,2-3-12,-1 2-27,2-1-25,0 1-41,1 0-38,-3 1-73,0-6-237,0 1 55</inkml:trace>
  <inkml:trace contextRef="#ctx0" brushRef="#br0" timeOffset="24426.63">9461 2994 1266,'2'-7'31,"-2"0"18,2-1 12,0 1 11,0 0 10,-2 1-7,0 0-7,2 1-11,-4-1-3,2 6-7,0-9-14,0 5-21,0 4-29,2-5-35,-2 5-29,0-7-9,0 7-7,0 0-9,0 0-20,0 0-41,0 0-232,-4 16 91</inkml:trace>
  <inkml:trace contextRef="#ctx0" brushRef="#br0" timeOffset="24724.83">9490 3130 1049,'2'12'-40,"0"-3"20,0 0 13,1 2 13,-1 1 8,1 0 10,-1-2 11,0 4 13,0-1 1,-2 1 7,2-2 8,-2 1 5,0 0 9,2 0 1,-2 0 3,-2-2 11,2 3 7,-2-2 9,0-1 0,-2 1-3,-1-3-3,0 1-4,-2-1-5,0 3-4,1-5-9,-1 1-4,-1-1-4,-1-1-3,-2 1-7,-1-2-5,2 0-8,-2-3-1,0 0-6,-1 1-4,-2-3-3,3 0-16,-4-3-19,3-1-27,-1-1-28,0 1-24,1-4-31,0 0-37,5 1-36,-3 0-51,5-3-92,0 0-354,4 1-174</inkml:trace>
  <inkml:trace contextRef="#ctx0" brushRef="#br0" timeOffset="25930.83">9702 3105 1713,'-2'-6'-66,"2"6"21,-2-5 28,2 5 23,0 0 18,2-7 12,-2 7 6,0-8 8,2 3 0,-2 0 0,0 5-3,4-8-1,-2 2-4,0 3-5,2-1-3,4-2-3,-4 2-5,0 0-1,2 1-4,0 0-5,-6 3-1,13-3 0,-7 1-2,-6 2-2,13 3-6,-4-1 1,-1 3-2,-2 0 2,2 1-1,4 3-1,-6 1 4,-1 1 1,2 2 1,-3-4 1,1 5 3,-1-2 1,-3 0 2,-1-2 0,0 2 0,-1 0 1,-1-1 3,-5-2-2,3 1-2,0-1-2,0 0 1,-2-2-3,2-1 3,-2 2 1,0-5 2,2 3 3,0-2-1,4-4 0,-8 5-1,4-2 0,4-3-4,-6 2 0,6-2 1,0 0-2,0 0-4,0 0-1,-7 3-4,7-3-1,0 0 0,0 0-5,0 0 6,0 0-5,0 0 0,0 0-1,25-3-1,-19 6-1,-6-3-2,18 4 1,-11 0 4,3 0-6,-2 1 1,1 1 1,-1 0 1,-2 1-3,1-1 4,1 3-1,-3-2 0,4 2 2,-5 0-1,0-1 2,-4 1 6,2 1 4,-4-2 3,0 2 3,-3-3-1,-2 2-1,-1-3 2,0 1-4,-3 1 1,3-2 1,-3-3-1,0 1 0,-1 0 2,2-3-4,-2-1-3,2 3 1,0-6-1,-1 2-1,0 0-10,1-4-16,-1 3-19,3-5-22,0 1-31,0-1-32,2-1-22,2 1-29,2-1-33,0-2-87,2-1-322,0 1-114</inkml:trace>
  <inkml:trace contextRef="#ctx0" brushRef="#br0" timeOffset="26616.62">10149 3171 1630,'0'0'-33,"4"-3"30,-4 3 22,0 0 19,4-4 10,-4 4 8,0 0-1,0 0-3,0 0-6,0 0-9,0 0-3,0 0-6,0 0-3,0 0-4,0 0-2,-4 17-1,1-10 0,0 3-2,1-1 1,-4 3-4,5 3 0,-1-1-1,0-2 0,2 1-2,-2 2 0,2-2 0,0-1-1,2 1 2,-2-1 0,4-1 0,1-2-2,-1 0 3,-1 1 0,4-3 1,0 1 1,2-2 2,-2 0 1,2-4 7,-1 2 7,4-4 2,-2 0 1,-10 0-2,19-8 1,-9 2-3,2-1-4,-1-3-2,0-2 1,0 3 1,-3-2 4,1-1 0,-1 3 7,-1-1 1,-1 0 2,-2 3 0,1 0 0,1 1-2,-4-2-2,3 5-4,-3-4-3,2 5-5,-2-5-7,-2 7-3,4-6-3,-4 6-3,2-3-2,-2 3-2,0 0 0,0 0 1,0 0-1,4 17-1,-2-11 0,0 1 2,2 2-2,2 1 0,-2 0 1,2 0 0,4-1 0,-1 2-1,1-1 2,1-3 2,2 1 0,-1-1-4,-1 1 6,2-3-3,-1 0 3,3 1 1,-5-5 1,4 1 4,-2-2-8,-2-2 6,4-2 2,-2-1-1,1-3 2,-2-1-5,1-3 3,-1-1-7,-3-6 1,3 2 0,-2-4-3,-3 0 0,-2 2 0,0 0-1,-2 0 1,-2 0-1,0 1-2,-2 0-2,-2 0 0,0 3-3,-2 0-13,-3 2-16,-2-1-21,-2 3-24,-1-1-24,-1 5-24,-2-1-30,-1 4-26,2 0-30,-1 3-49,5 1-113,-4 0-250,4 0-121</inkml:trace>
  <inkml:trace contextRef="#ctx0" brushRef="#br0" timeOffset="29153.2">12798 3644 1530,'0'0'-104,"0"0"21,0 0 16,0 0 11,0 0 16,0 0 7,4-15 9,-4 15 12,0 0 5,0 0 11,0 0 3,0 0 5,0 0 9,0 0 9,2-5 6,-2 5 5,0 0 10,0 0 5,0 0 8,0 0 3,0 0 3,0 0 4,0 0 0,0 0 8,0 0 0,0 0-3,0 0-5,0 0-9,0 0-2,0 0-9,0 0-1,0 0-9,0 0-5,0 0-5,0 0-5,0 0-6,0 0-4,0 0-3,0 0 0,0 14-6,0-2 3,-2 1-2,2 4 2,-2 6-1,2 1-1,-2 4 2,2 5 3,-2-1-1,0 4 2,0 1-2,-2 0-2,2-5-1,0 5 2,-3-6-2,5-2-1,-2 0-1,2-3 0,-2-3 2,2-1-2,-2-1-3,2-5 1,0 2-17,0-3-21,0-2-20,0-2-24,0 0-22,2-1-25,-2 0-35,4-6-48,-3-2-106,5 0-268,-6-2-78</inkml:trace>
  <inkml:trace contextRef="#ctx0" brushRef="#br0" timeOffset="29827.76">13186 3895 1531,'2'-7'-10,"-2"1"24,2 1 24,-2-1 21,0 6 16,2-11 13,0 9 2,-2 2-4,0-8-11,0 8-7,0 0-10,0-7-9,0 7-5,0 0-9,0 0-4,0 0-4,0 0-4,0 0 0,-6 23-3,4-14-1,0 2-1,0 2-1,2 2-2,-2 1 0,2-1-5,-2 2 1,2 1 3,2-3-2,0 0-1,0 0-1,0-1 1,2-1 2,0 0-4,2-2 1,1 1 0,2-5 1,-3-2 0,2 4 3,1-5-1,1-3-1,1 2 1,0-3-1,-1-4-3,0 0-1,2-5 2,0 2-4,-2-4 3,1 0-1,-2-3 1,-2 2 4,3-1 7,-4 0 3,0 2 4,0 2 1,-4-1 3,6 1 1,-6 0-5,2 2-2,0 1-4,-2 1-5,2-1-3,-2 0-3,-2 6-3,2-3-2,-2 3-2,0 0 2,0 0-1,-7 15 0,6-8-1,-1 3-1,2 0 2,-2 1-3,2 0 0,2 0-1,0 1 1,-1 1 2,2-1-2,3 0 1,-2-1 3,3-2 0,-1 0 1,1-2 0,3-2 2,1 1 3,1-4-3,2 0 1,0-2 3,1 0 5,0-4 4,0-5 0,-1 2 2,2-2 1,-5-2 0,4-6-1,-1-1-6,-4-1 0,-2 0-3,-1-1 5,-3 0-8,-2 3-3,-2 0-4,-2 0-3,-2 1-12,-3 1-11,0 3-12,2-3-18,-3 4-22,-4 3-23,4 1-25,-2 2-24,2 1-26,-1 4-20,-1 0-18,10 0-64,-14 1-99,14-1-185,-8 4-61</inkml:trace>
  <inkml:trace contextRef="#ctx0" brushRef="#br0" timeOffset="30280.69">13899 3684 1506,'4'-7'-15,"-4"2"16,2 1 20,-2-1 14,0 5 16,3-8 5,-3 8-4,0-5 0,0 5-10,2-6-6,-2 6-6,0 0-4,0 0-2,0 0-1,2 15-4,-2-3 1,0 4 2,0 2 7,0 9 4,-2 1 10,0 3 5,-1 1 1,-1 4 1,0 2 1,0 3 0,-2-4-3,2 4-4,-2-5-4,1-3-5,0-4-1,1 0-3,0-4-2,0-2-1,2-5-2,0 2-3,0-3 0,0-4 0,0 0 0,-1-1 3,1-3 6,2 1 4,0-2 4,-2-1 5,4 0 2,-4 0-3,2-1-1,0-2-3,0-4-3,0 7-6,0-7-4,4 4-1,-4-4-6,0 0-15,0 0-17,0 0-22,0 0-27,5-15-42,-3 10-44,-2 0-44,2-5-56,0 3-139,-2-3-82,0 2-81,0-1-50</inkml:trace>
  <inkml:trace contextRef="#ctx0" brushRef="#br0" timeOffset="31477.27">15098 3722 1451,'6'-4'-22,"1"2"23,-3 0 24,-4 2 19,9-4 18,-9 4 9,0 0 0,8-3-4,-8 3-6,0 0-7,0 0-9,0 0-4,0 0-4,-19 15 2,2-7 3,-4 4-2,-7 2 3,-4 1-3,-1 2 1,-7 0-4,-1 3-2,1-2-1,6-2-5,0 0 3,3-3-5,1 0-1,6-2-1,1-2-1,4-2-1,2 0 1,3-1-1,-2 0 1,4 0 1,1-3 4,1 1 2,1 0-2,-1-1 0,3 1-2,1-1-1,-1 0 3,2 0-6,-2 1 0,7-4-6,-9 3-1,5-1-2,4-2 0,-6 3-5,6-3 3,-7 4-4,7-4-3,3 6 4,-3-6-4,12 10-1,1-3 0,4 1 1,9 2-2,2 3 2,7 0-1,3 0 3,4 3-1,5 1 0,-3-2 1,0 0 0,-7-4 1,-2 2 6,-3-1-4,-5-4 3,-1 1 0,-2-3 1,-1 2-1,-6-3-1,0 1 3,-2-2-5,0 1 2,-5-2 1,2 1-6,0-1 3,-4-1 0,0 2-9,-1-2-21,0 0-21,-7-2-28,12 2-38,-6 0-65,-6-2-65,11-6-100,-5 3-143,-1-5-121,2 1-100</inkml:trace>
  <inkml:trace contextRef="#ctx0" brushRef="#br0" timeOffset="32262.23">16066 3612 1569,'0'0'-41,"-3"-8"27,3 8 21,0-8 9,0 3 10,0 5 14,3-10 16,-3 6 1,2-2 1,0 1 1,1-1-4,2 1 3,0-2-3,4 0-2,-3 1-3,2-1-3,4 1-2,2-2-5,-4 3 1,2-2-3,4 3-5,-3-1-3,-2 1-3,0 0-3,3 1-3,-4 1-2,0 2-4,1 0-4,0 0-2,-1 4 1,1 1-3,-1 4-2,2-2 1,-6 2 1,0 1-1,0 1 2,-4 0-1,0 3 2,-2 0 3,0-3 0,-4 4 0,-2-2 1,-2 0-1,-4 2 1,2-3-2,-2-1 0,1-1-2,-2 3 3,0-4-3,0 0 1,3-4 0,-1 1 1,1-2-1,1 1 1,-2 0-1,5-3 0,-2 1 2,2-1-2,6-2-1,-13 2-1,9 1-1,4-3-2,0 0-1,0 0-3,-8-7 0,8 7-1,0 0-4,0 0 2,0 0 0,14-10-1,-5 9-1,-1 1 1,-8 0 0,21 0-3,-10 0 1,1 3 2,4 0-2,-2 2 0,1-3-1,0 6-1,0-3 0,-1 4 1,0 0 2,-2 0-1,0 2 1,-1-1-1,0 2 2,-1-1-1,-1 0 2,-3 0 10,0 2 5,-5-2 13,2 0 8,-3-1 10,-3 1 0,0 2 2,-7-4 1,-3 0-4,-2-1-5,-4-1-3,-5 1-4,-2-3-3,-4-1-5,0-2-21,-1 1-27,-4-3-46,3 0-44,1 0-58,-3-5-75,4 1-152,-2-1-83,-4-1-86,9-2-71</inkml:trace>
  <inkml:trace contextRef="#ctx0" brushRef="#br0" timeOffset="33016.77">16692 3543 1531,'0'-4'-2,"0"4"21,0-5 19,0 5 12,0 0 17,0-6 9,0 6-1,0 0-7,2-6-8,-2 6-8,0 0-6,0 0-8,0 0-5,0 0-3,0 0-4,0 0-5,-6 15 1,2-6-1,0 1-6,2 0 3,-4 4-3,2-2-3,-1 5-2,-1-2 4,1 2-2,-1-3-1,2 3 0,0 0 1,-1-1-2,1-1 1,0 0-27,2 0-38,0-1-46,0-1-28,2-2-21,0-1-44,2-3-80,-2 0-241,0-3-17</inkml:trace>
  <inkml:trace contextRef="#ctx0" brushRef="#br0" timeOffset="33262.89">16776 3528 1357,'5'-8'-8,"-3"5"33,0-4 18,4 2 13,-2 0 13,-3 3 0,-1 2-4,3-6-9,-3 6-7,4-4-7,-4 4-4,0 0-5,0 0-4,3 12-1,2-2 1,-5 0 4,0 1-6,0 1-1,2 5-1,-2-2 2,0 2-2,0 0-6,-2 3 3,0-1-6,2-3-19,-3 1-15,0 1-28,1-1-38,0-1-31,-1-3-29,0-3-54,-1-1-344,-4-2-44</inkml:trace>
  <inkml:trace contextRef="#ctx0" brushRef="#br0" timeOffset="33496.01">16505 3465 1467,'-1'-8'1,"1"3"15,0-2 21,0 0 7,0-1 5,4 1-7,2-3-1,1 3-6,6-1-2,2 1-5,4-3-1,6 0-2,5 5-6,-3-1 1,5 1-12,-2 0-22,2 2-29,-1-1-26,-1 4-28,-2-2-35,-3 2-62,-1-2-263,0 2 35</inkml:trace>
  <inkml:trace contextRef="#ctx0" brushRef="#br0" timeOffset="33788.25">17284 3419 1269,'0'0'21,"0"0"19,6 4 20,-6-4 11,4 2 7,-4-2 3,0 0-7,0 0-7,-2 12 3,-4-7 1,-4 5 3,-2 1-3,-4 4 0,-1 5-4,-7 2 0,-4 8-1,-1 3-4,-11 15-1,-6 1-4,-3 3-3,0 1-4,-4-1-5,2-1-4,-2 0-1,3-1-5,1-4-1,11-8-5,8-8-3,1 1-4,5-6 0,3-3 0,2-1-6,2-5-21,2 1-24,2-2-20,3-4-25,-1-1-28,2 1-39,3-3-21,0 0-24,4-8-102,2 0-358,0 0-142</inkml:trace>
  <inkml:trace contextRef="#ctx0" brushRef="#br0" timeOffset="34142.11">17070 4068 1753,'2'-3'13,"-2"3"22,0 0 28,4-3 19,-4 3 19,0 0-1,0 0-1,4-5-10,-4 5-13,0 0-10,0 0-8,0 0-6,0 0-8,0 0-5,-4 16-2,2-9-3,-2 4-1,0-2-2,2 4 2,-3 0-1,1 0-5,-1 2 12,-1 1 4,2-1-3,0 0-2,2 1-3,-3-1-3,2 0-3,2-2-1,-1-1-3,2-1-4,0 0 4,0 1-2,2-3-6,2 2 1,3-3 0,3 1-1,3-1 3,2 1-4,1-2-1,4-2-5,-1 1-21,2-4-28,0 0-38,1-2-43,1-2-52,5-2-38,-5-3-70,4-2-140,-6-1-47,-1 0-81,-7 1-50</inkml:trace>
  <inkml:trace contextRef="#ctx0" brushRef="#br0" timeOffset="34336.42">17353 4183 1420,'0'0'0,"-8"-5"28,8 5 18,-7-3 8,7 3-4,-6-1-4,6 1-2,0 0 0,-8 11 18,4-4 8,-1 10-3,1-2 0,-2 3-6,-1 4-2,3 4-5,-4 6-4,0-1-5,-3 4 0,2-2-13,1 2-59,-1 2-74,-6 6-79,0 1-188,-3-5-200,-2 5-68</inkml:trace>
  <inkml:trace contextRef="#ctx0" brushRef="#br0" timeOffset="35397.39">9264 5671 1451,'3'-4'-50,"2"0"13,-3 1 17,3-1 11,-5 4 16,6-10 15,-5 6 9,2 1 12,2-2 13,-3 0 13,-2 5 4,4-8 2,-4 8 11,2-5 5,-2 5 1,2-8-6,-2 4 2,0 4-10,-2-8-1,2 8-8,-5-5-11,0 2-3,-1-1-5,-1 1-6,-2 1-2,-1 2-8,-5 2-6,0 1-2,-4 1-3,0 4-4,-4 2-1,2 4-2,-3 0-3,1 6 4,0 1-5,1 1-2,1 2 0,5-2-2,0 2 3,4 2-3,3-3 4,2 2-1,4-1 2,3-1 1,3 0 0,4-2 5,4 1-2,3-2 3,8-2 4,3-1 7,3-2 4,0-6 0,-2-1 1,4-3 2,2-3 4,-4-2 2,2-4 4,0-2 3,2-3-5,0-4-2,-4-4 11,-1-3-8,-1 0-3,-5-7-6,1-7-5,-9 1-1,1-4-5,-7 0-6,-3-1-4,-6 2-8,-4-1-1,-8 3-5,0 4-8,-7 2-12,-7 6-10,-2 5-16,-4 1-28,-3 8-30,-3-1-35,5 9-39,0 0-41,5 2-50,2 3-128,0 0-120,10 0-113,0 4-125</inkml:trace>
  <inkml:trace contextRef="#ctx0" brushRef="#br0" timeOffset="36930.33">12909 5677 1625,'0'0'-53,"-12"0"22,12 0 2,0 0 15,-6-4 3,6 4 11,4-10 11,-4 10 7,14-12 3,-4 7 5,5 0-3,2-4 4,0 4-2,-1-1-4,4 1 0,-4 1 0,2 2-5,-1 0-4,-5 0 2,2 2-4,0 2-1,-2 2-3,1 0 3,0 1-1,-3 1-2,-3 1 4,-1 3 1,-2 0 5,-4-1 1,0 3-1,-6 1-1,0-2-4,-5 1 4,-1-1-4,-2 1-1,0-3 2,2 1 1,-2-3-4,2 0 2,-1-2-1,3-2 4,-1 1 1,2 1 2,1-4 2,1 1 3,7-2-7,-7 0-1,7 0-1,0 0-4,0 0 0,0 0-1,17-9-6,-8 9 4,2 0-5,2 0 1,0 4-1,1-1-2,2 5 2,0-1-1,3 3 2,0 1-2,-2 1 3,1 1 3,-4 0 3,0 2 9,-2-3 5,-2 2 11,-6-1 5,0 0-3,-4 0 4,-4-1-2,0 0-2,-4-1-3,-3-2-2,-2 0-2,-3-2-2,-2 1-3,1-6-2,-1 1-2,-2-1-2,2-2-1,-2-2-2,3-1-9,-2-2-18,4-2-16,0-1-27,0-3-21,5-3-23,0 1-18,3-1-21,3-3-17,2 2-28,0-2-62,4 0-287,2 0-35</inkml:trace>
  <inkml:trace contextRef="#ctx0" brushRef="#br0" timeOffset="37190.16">13481 5699 1411,'8'5'-3,"-4"-2"18,-4-3 13,6 2 7,-6-2 0,6 3 5,-6-3-6,5 5-5,-1-1-1,-2-1 1,1 5 7,1-2-4,-2 3-2,2 1 3,-2 0 2,0 2-3,0 0 0,2 1-3,-4 1-5,3 1 2,-1-2-5,-2-2 2,0 3-2,0-1-6,0-1-32,0 1-37,0-2-30,2-2-36,-2 1-41,0-3-89,0 1-221,2-3 22</inkml:trace>
  <inkml:trace contextRef="#ctx0" brushRef="#br0" timeOffset="37440.01">13730 5767 1269,'2'-7'11,"2"0"16,-2-1 23,1 1 19,0 1 17,0 0 6,-1 1 0,0 1-14,3-1-5,-5 5-12,2-5-9,-2 5-3,0 0-7,0 0-2,12 12-7,-8-3-3,-2 2-2,2 3 3,2 0 1,-4 3-3,0 1-2,-2 1-4,2 2 3,-2-2-4,0 3-8,-2-3-20,0 1-21,2-3-38,-2 1-42,-2-1-36,0-4-56,2-1-125,-6-4-192,2 1-19</inkml:trace>
  <inkml:trace contextRef="#ctx0" brushRef="#br0" timeOffset="37644.21">13396 5754 1324,'-3'-7'-24,"2"-1"11,1 1 11,1-1 9,2 1 4,3-3 15,2 0-3,1 1-1,1-1-4,5-1-2,6 4-1,1-4-5,1 3 2,2-1-12,3 4-27,-3 1-27,3-2-28,-3 5-47,-2-1-264,0 2 97</inkml:trace>
  <inkml:trace contextRef="#ctx0" brushRef="#br0" timeOffset="37949.91">14216 5791 1157,'0'0'64,"0"0"12,5 5 9,-5-5 6,0 0 1,0 6 0,0-6-1,-2 11-6,-4-8-1,-3 6-2,-1 1 6,-5 3 2,-4 4 2,-4 2-5,-5 2-4,-6 3-5,-4 4-3,-15 7-8,0 2-7,-3 0-5,2-4-5,-1 1-6,0 4-6,11-9-1,3-2-2,5 0-4,-1-4-3,11-3-4,-2 0 0,5-3-4,2-4-5,4 0-12,0-1-17,2-2-15,2-1-23,2-1-18,3-3-26,4 2-28,2-5-31,0 3-27,2-5-46,0 0-119,0 0-274,24-7-120</inkml:trace>
  <inkml:trace contextRef="#ctx0" brushRef="#br0" timeOffset="38259.11">13881 6358 1741,'0'0'1,"0"0"38,0 0 17,0 0 15,-24 5 9,18-3 4,6-2-1,-13 5-4,7-1-6,-3 0-3,3 2-6,-1 1 2,1 1-1,0-1-1,0 3-2,2-1-8,-4 3 3,6-1-1,-2-2-6,2 3-3,0 0 4,4-2-7,0 2-1,0 2 0,4-2-3,2-2-3,2 4 1,2-4-6,4-3-3,-2 2-4,3-3-3,3 1 4,0 0-3,0-3-12,1 0-22,0-4-31,0 0-38,0 0-49,0-3-47,-2-1-55,1-1-97,0-5-151,-2 0-184,-4 1-160</inkml:trace>
  <inkml:trace contextRef="#ctx0" brushRef="#br0" timeOffset="38471.54">14143 6396 1781,'-6'-3'-35,"6"3"12,-7-4 1,7 4 7,0 0 15,0 0 17,-12 10 20,7-5 7,3 2 5,-2 3 6,2 2 4,-2 3-2,0 0-2,-1 1-9,3 1 1,-3 2-3,1 0-5,0 0-5,2 0-2,-2-1-12,0-1-23,2 1-29,2-3-38,-2 0-46,2 0-66,0-4-102,2 0-272,0-4-58</inkml:trace>
  <inkml:trace contextRef="#ctx0" brushRef="#br0" timeOffset="39315.75">15536 5846 1438,'4'-4'-43,"-2"1"26,3-1 30,-1-1 12,-4 5 12,5-7 18,-1 5 8,-4 2 13,1-5 7,-1 5 3,5-8 5,-5 8 2,2-6 0,-2 6-5,2-3-1,-2 3-4,0 0-5,1-6 1,-1 6-4,0 0-3,0 0-3,4-6-5,-4 6-7,0 0-4,2-3-5,-2 3-7,0 0-5,0 0-8,0 0-2,0 0-3,0 0-2,-23 12-3,7-4-2,2 1-2,-9 3 2,2 4-5,-5-1 1,1 0 0,-1 0-1,1 2 0,1-3-7,6-2 3,-4 1 1,5-4-2,0 1-1,4-3 1,1 0 0,2 1 1,-2-2-2,2 0 1,2-2 0,1 1-1,-1-2 2,1 2-4,1-1 3,2-2-2,-3 1 1,0 1-4,7-4 3,-7 4-3,3-2 2,4-2 0,-8 5-3,8-5 2,-6 2 0,6-2-2,-5 4 1,5-4-2,0 0 1,-5 4 2,5-4 1,0 0-1,0 0 0,-6 2-2,6-2 0,0 0 2,0 0-2,0 0 0,0 0 1,-8 5 0,8-5 1,0 0 0,0 0 1,0 0-1,0 0 0,0 0-1,0 0-1,0 0 1,0 0-1,0 0-1,0 0 0,0 0-4,0 0-1,0 0-2,10 7 2,-10-7 2,9 7-3,0-1 7,3 2-6,0 1 4,1 0 1,4 5-2,0 1 0,1 0 1,2 1 15,3 3-1,1 0-4,-6-2 1,2-2-1,-2 1 0,0-3 1,-1 0-3,-3-2 2,0-1 0,-4 0-5,0-3 4,-3 1-1,3-1-2,-3-1-2,-1-2-4,0 0-7,1-1-9,-3 1-18,0-2-27,-4-2-40,7 3-39,-7-3-38,0 0-47,13-7-96,-9 2-140,-1-1-173,0 0-134</inkml:trace>
  <inkml:trace contextRef="#ctx0" brushRef="#br0" timeOffset="39664.99">16205 5813 1669,'0'-9'4,"0"1"18,2 3 17,-2-1 22,0 0 23,0 6 14,0-7-1,0 7-3,0-7-11,0 7-9,0-7-11,0 7-6,0 0-9,0 0-7,0 0-4,0 0-2,-2 26-3,0-14-3,-2 8 0,2 1-4,-2 1 1,0 7-2,-1 0 6,-1 5 4,1 2-3,-3 1 2,2-1-3,-2 1 1,-1-1-6,0 2 2,4-5-2,-5-1-19,4-2-26,2-6-26,-1-2-35,2 0-38,1-3-43,4-2-37,-2-5-68,2-1-113,4 0-222,-1-4-101</inkml:trace>
  <inkml:trace contextRef="#ctx0" brushRef="#br0" timeOffset="40322.89">16453 6103 1635,'2'-6'-11,"-2"3"23,0 3 19,5-8 18,-5 4 12,0 4-1,0 0-5,2-5-7,-2 5-8,0 0-1,0 0 8,0 0 5,0 0 4,-2 22 7,2-12-3,-2-1-2,2 3 3,0 0-5,0-3-4,0 2-4,0 3-1,0-4-5,2 3-3,0-4-4,0 0-2,-1 1-3,4-1-1,-1 0-1,3-2-2,2-1-2,-1-1-2,2-2-2,1-2 4,0-2-7,1 1 1,1-5-1,2 0-4,-2-5 1,1 3-3,-1-5 1,0-3-5,2 0 0,-3-3 1,-1 3-2,0 2-2,-3 0 2,0 0 10,-2 1 3,2 0 1,-4 3 3,2-1 0,0 3 1,-2-1 0,-1 1-5,3 0-2,-2 4-8,-3-3-1,-1 6-2,0 0-4,0 0 4,0 0-1,0 0-2,-11 13 1,8-7 6,-1 4-7,0-1 3,0 3-1,0 2 1,2-1-1,-2 2 2,-1-2-2,4 2-1,1 0 13,1 1-1,4-3-1,-1 2 0,0-2 2,2 0-4,2-2 3,1-2-5,1 0 4,3-3-14,-1 2 1,-2-5 2,5-1 1,-3 1-1,0-6 4,3 1 1,0-3-5,-2-1 0,-1-3-5,2-3 4,-4 1-1,2-7 9,-3 4-11,0-3 3,-3-2-1,-2 1-3,-2 1-1,-2 0-3,-2 1 2,-2-1-2,-4 2-5,1 1-9,-4 1-15,1 2-14,0 1-19,-4-1-20,0 4-27,1-2-29,0 4-31,3 1-17,-1 1-19,1-2-38,0 2-87,2 1-308,2-2-140</inkml:trace>
  <inkml:trace contextRef="#ctx0" brushRef="#br0" timeOffset="40775.62">17377 5857 1621,'0'-3'-57,"0"3"26,0-6 31,0 6 23,0-6 19,0 6 17,0 0 14,-2-5 5,2 5-1,0 0-3,0-7-7,0 7-9,0 0-9,0 0-4,0 0-7,0 0-3,0 0-1,0 0-2,-2 18 2,0-9-3,2 3 5,0 2 1,0 3 3,-2 1 2,2 3 4,-5 4 7,3 0-6,-2 2-2,3 1-2,-3-2-1,2 3-2,-2-3-5,2 2-2,-2-2 0,1-1-2,2 0-5,-1-5-2,-1-2 0,3 2-16,0-3-27,-2-4-25,0 0-29,2-2-41,0 1-37,0 0-39,0-5-74,2-1-179,0-2-159,1-1-101</inkml:trace>
  <inkml:trace contextRef="#ctx0" brushRef="#br0" timeOffset="41579.95">18341 5946 1538,'4'-7'-45,"-2"2"21,2 0 19,0 2 23,0-1 27,-2 0 17,-1-1 21,-1 5 7,3-8 3,-3 8-5,5-3-9,-5 3-6,0 0-8,0 0-8,-15-4-7,15 4-5,-26 7-2,9 1-6,-3-1 1,-4 2-4,2 1-3,-2 2-4,-6 1-1,7-2 1,-3 1-3,3 0-2,2-2-3,0 1-3,3-4-1,4 1 0,-2-1-3,4-1 1,4-1-2,-3-1 1,2 2 0,2-2-3,-2-1 4,2 2-3,3-1 3,1-1 0,3-3 0,0 0 3,7 10-4,0-6 1,2-1 2,1 3 3,5 0-3,2 1-2,-1 0 3,5 0-1,3 1 0,1-1 1,1 3 1,0-5-3,-3 4-1,2-2 0,-2 1-3,1-3 1,-5 1-1,0 0-1,-3-1-2,1-1 0,-1 1 0,-2-1 0,-1 0-1,-3-2-1,0 3 0,2-5-1,-4 2 0,0 0 0,0 1 3,0 0-5,-8-3 1,10 3-1,-4-3 1,-6 0 0,9 4-2,-9-4-5,7 0-5,-7 0-7,6 3-3,-6-3-8,0 0-7,0 0-19,0 0-12,10 0-10,-10 0-10,0 0-12,0 0-16,0 0-15,7-6-9,-7 6-18,4-4-18,-4 4-46,2-6-375,2 2-94</inkml:trace>
  <inkml:trace contextRef="#ctx0" brushRef="#br0" timeOffset="42518.37">19190 5903 1582,'2'-5'-26,"-2"5"20,2-7 24,-2 7 25,0 0 18,2-7 18,-2 7 7,2-3 9,-2 3-1,2-5 2,-2 5-5,0 0-4,0 0-10,2-5-7,-2 5-9,0 0-5,0 0-11,0 0-4,0 0-5,0 0-3,0 0-6,-4 20-1,4-13-2,-2 4-3,0 0-3,0 5 1,-2-1-2,-1 2 1,3 0 1,-2 0-4,-1 2 2,1 1-5,0-1 3,2 0-2,-5-1 2,5 1-3,-2-3-20,2-1-20,-2 0-28,2-3-35,0-2-39,2 1-33,0-2-35,0-3-83,2 0-110,-2-6-174,4 4-67</inkml:trace>
  <inkml:trace contextRef="#ctx0" brushRef="#br0" timeOffset="42777.42">19331 5966 1479,'4'-5'18,"1"-2"23,-3-1 23,2 4 25,-2-1 17,1 0 12,1 2 1,-3-2-8,-1 5-11,5-6-14,-5 6-10,2-3-8,-2 3-5,0 0 0,7 11 0,-7-5-3,2 4 0,-2 2-1,2 2 2,-2-1-11,-2 5-1,2-1-2,-2 0-10,-1 0 0,1 3-1,-2-2-4,-1 2-8,2-3-18,-2-2-25,-1-1-29,-1 3-38,1-4-39,0-2-43,-1-2-54,2-3-111,-7 0-143,4-2-118,-2-4-93</inkml:trace>
  <inkml:trace contextRef="#ctx0" brushRef="#br0" timeOffset="43028.57">18859 5722 1615,'-5'-13'34,"4"-1"18,1 1 23,0 2 18,1 0 7,6-3 3,2 0-6,6 2-4,4-4-8,11 0-5,5 3-3,11-2-8,6 4 0,-2 0-8,3 3-6,-9 3-6,-2-2 0,-1 2-8,-9 3-2,0 0-6,-5 0-21,-3 2-35,-3 0-36,-2 2-39,-2 2-42,0-1-36,-6 1-54,-2 1-133,0-2-281,-5-1-140</inkml:trace>
  <inkml:trace contextRef="#ctx0" brushRef="#br0" timeOffset="44669.07">20485 3191 1639,'0'0'-70,"-2"-8"13,-1 2 6,2 0 20,-1 1 16,2-2 14,-2-1 18,2-1-4,-2 2 6,2-3 3,0 3 11,0-2 0,0-1 2,0 0 11,2 1-8,0-2-1,1 1-3,2 1-7,-1-3 1,6 2-4,-2 0-3,2-1-2,1 0-3,4 4-2,-2-2 0,1 1-2,1-1-2,-4 4-2,1-1-2,-1 2-5,1 4 4,2 0-3,-2 4 4,2 4-2,0 2 1,0 3-4,1 2 2,-2 6-3,0 6 2,-2 3 4,-2 7-2,-1 2-3,-2 9 5,-6 7-2,-4 28 2,-6 2-13,-4 6 0,-3 4 3,-4 1 4,0-1-3,-7 2 1,3-3 4,-1-5-1,3-6 1,2-5 2,2-5-2,5-13 2,7-11 5,0-1-1,5-7 4,2 0-1,4 1 4,3-7-1,1 0 5,7 0 1,2-5 6,7 3 1,3-4 1,3-1 0,4-6 0,-3-5-3,8 3-3,-4-9 5,0-3-4,-2-5-2,-2-3 0,-1-2-3,3-5-1,-2-3-2,-6-1 0,1-1 3,-5-1-3,0 0 0,-4-3 1,-3 3 2,0 1 0,-4 0-1,-1 0-3,-3 3-4,-2-1-3,-4 2 1,0 2-5,-4 1 1,-2 1-1,-3 4-1,9 0-1,-27 8 1,10-1-2,-4 5-2,2 3 2,-3 8 2,-1 0 1,-3 11-2,4 4 2,-8 18 3,4 5-2,1 3 5,3 7 3,4 1 4,1 2 4,2 1 1,4 1 6,1-2 2,4 3 7,-3-14 2,8-5 3,-3 2 8,-1-4-5,4 2 3,-1-2 0,2 4 5,-4-2 3,0 3 3,-3-6 3,3 1-6,-2-1 0,-1 1 2,1-3-10,-3-3 0,3-1-2,-2-3-12,0-7 5,-2-2-5,4-3-1,0 1 1,-2-8 2,-1-1 8,0-1 4,1-2 7,-3-1 3,0-2-2,-2-2-5,-7 0 0,-1-3-5,0 0-3,-9-2-4,-1-1-20,-3-3-36,-3 1-47,3-8-68,-8 0-90,-3-4-107,1-4-230,-9-2 20,-2-3 72,-17-10-199,2-2-161</inkml:trace>
  <inkml:trace contextRef="#ctx0" brushRef="#br0" timeOffset="47265.36">1439 6751 1122,'-3'-6'188,"2"1"-55,-1 1-32,2 4-9,-8-8-10,8 4-3,0 4-3,-3-6-11,3 6-6,-2-3-7,2 3-4,0 0-3,0 0-4,0 0-4,0 0 1,-7 19 4,5-8 6,4 6 7,-4 3 3,2 6-3,-2 0 2,2 7 0,-3 0-1,3 5-5,-3 0 0,3-3-5,-4 4-5,0-7-4,4 1-1,0-3-6,-1-1-1,-1-3 0,0 1-4,2-6-1,-2 1-4,2-4-1,-2 0 0,2-5-3,0 0 4,-2-3-3,2-3-8,0-3 0,0-4-5,0 0-2,-2 4-2,2-4-4,0 0-3,-8-14-6,3 7 1,-2-2-1,3-3-3,-4 0 4,0 1-3,-5 0 2,2 1 1,-2 1-1,1 0 1,-6 1-1,2 1 3,-3 5-1,-4 1-1,1 2 4,-1 6-3,0 0 2,-3 5 3,1 3-2,4-2 3,-3 8 0,8-4 0,-1 0-1,4 4 4,2-1-1,3 0 0,4-2 0,0-1 1,4 0 1,2-2 2,0 0 3,4-8-2,2 5 2,3-2 1,2-5 4,-3 0-7,5-5 5,0 0-3,-2-3 0,3 0-1,2-3 2,-2-2-4,-1 1 4,0-3-2,0-2-2,-1-2 2,0-1-2,0 1 1,-3 1 3,-3 3 6,3 1 8,-2-1 3,-3 3-2,2-1 1,-4 1-3,2 2-3,-1 0-1,0 1-2,-1 1 2,-4 3-5,0 0 8,0 0 0,14 8 3,-7-1-1,-5-2 2,4 3 3,-2-1 1,1 1-3,1 3-2,1-4 3,-1 3 2,0-3 3,4 4-14,0-2 5,0-1 0,2-3 1,0 1 0,4 1 4,-3-4-11,3-2 3,2-1-3,-2-1-3,4-2-2,-1-2 3,-3-3-6,4 1-5,-2-5 2,0 1-5,-1-4 2,-5-1 0,-1 3-3,-2-1 0,-3-2 4,0 2-2,-2 1-1,-2 2 6,-2 1-5,0 0 6,0 1 1,-4 1-6,0 1 5,-2 1 1,0 3-4,-4 0 3,2 1-2,8 2-4,-17 5 5,9-2 2,-3 3 3,0 1 0,1 3 3,2 0-3,0 0 1,0 5-3,2-4 4,2 4 1,0-2 1,2 0-10,0 3 0,4-5 5,0 4 0,2-1 1,4-1 2,2 2 3,0-4-1,2 1-4,6-2 3,-4-3 2,5-1 0,1-2 1,0-2-4,2 0 0,1-4-2,1 0 2,-1-2-2,4-2-1,-2-3-1,1-1-2,-3 0 2,-2-7-2,5-1 0,-9 0-1,3-3-1,-2-1 2,-6-2 0,-1 0-4,-2 1 0,-3-2-4,1 3 0,-5 1-2,0 2 8,-2-2-7,0 3 5,0 1 7,0 4-5,-2 0 3,2-1 5,-2 6-7,2-5 2,-3 6-1,3-3-1,-2 5-8,0 1 4,2 4-2,0 0-2,0 0 3,-15 11 2,10-3-2,2 3 4,0 2 5,-1 3 1,2 1 5,0 0 10,0 1-12,2 2 3,0 1 4,0-1-5,2-2 0,0 3 1,2-5 0,1 4 0,1-3-3,3-1 3,1 1-6,1-4-23,3 2-30,0-6-31,0 1-37,-1-3-53,4-2-61,-1-3-53,-1 0-107,0-2-121,0-2 24,0 0-150,0-3-130</inkml:trace>
  <inkml:trace contextRef="#ctx0" brushRef="#br0" timeOffset="47457.84">2066 7324 1719,'-13'-5'49,"1"1"25,-1-3 17,6 5 17,-1-1 15,4-1 3,-3 1 0,7 3-11,-6-6-10,6 2-12,0 4-13,4-7-5,3 3-12,1 0-19,2 3-36,2-4-38,-1 4-43,4-1-49,1 0-45,-2 2-45,1 0-73,0 0-93,1 2-211,2 1-90</inkml:trace>
  <inkml:trace contextRef="#ctx0" brushRef="#br0" timeOffset="47791.39">2354 7353 1592,'4'4'-14,"2"-3"24,-2 3 24,-4-4 24,7 4 22,-3-1 14,-4-3 2,9 1-6,-9-1-6,0 0-4,19-6-5,-13 3-2,4-1-6,0 0-8,-3-2 2,3 1-4,-1-1 3,0-2-2,0 1-2,-3-1 0,0 2 1,-1-2-7,-1 1-2,0 0-5,-2 1-6,-4 0-6,0 0 3,-2 3-7,4 3-4,-13-2-2,2 2-2,11 0 0,-23 3-2,13 3 5,-4 0-2,-1-1 0,5 3 3,-2 1-4,1 0-1,2 4 2,0-3-3,2 1 0,3-2-5,2 1 1,2 0 2,2 2 1,0-2-3,6 1-5,-2-1-4,5-2-22,-1-1-29,3 1-37,-1 0-25,3-3-50,3 1-42,-2-1-42,2-1-61,-1 0-72,-3-2-294,-1 0-164</inkml:trace>
  <inkml:trace contextRef="#ctx0" brushRef="#br0" timeOffset="48415.1">2623 7478 1747,'0'0'-15,"10"-5"31,-10 5 27,4-6 25,-2 3 19,3-1 16,-5 4 4,2-10 0,0 3 3,0 1-5,1-2-3,-1-1-2,2-1-11,0 0-10,0-2-7,3-2-8,-1-2-6,2 1-3,-2 0-8,4 0-1,-3 1-7,2-3-2,-3 5-3,-2-2-1,3 3 1,-3-1-4,-1 3-4,-3-1-4,-3 0-6,-1 3 2,-1 0-4,-1 4-2,-2-1-1,0 0-3,-3 4 0,0-1-1,11 1-5,-19 1 4,11 2-2,0-2-4,1 1 4,-2 3-4,2-5 3,4 5-2,3-5 1,-2 8-3,2-8 3,4 9 0,0-5-3,2-2 4,3 1-4,0 1 4,1 2-1,4-2 0,-1 1-4,-1 1-1,2 1 4,-2-2 0,2 1-5,-4 1 5,1 1 0,1-1-2,-3 3 1,2 0-1,-3-1 8,0 3 3,-2-1-3,2-2 2,-2 2-4,-2 0 0,0-1 3,0 0-3,-2-2 1,0 1 0,0-1-3,1 0 3,-1-3-2,-2 0-2,0 2 5,-2-1-2,-1-2 4,3-4-5,0 0 3,-6 1-3,6-1-3,0 0 6,0 0-8,-6-9 0,6 3 6,2-2-8,0 1 4,2-1 0,3 0 1,-3 1-7,2-1 8,3-2-6,2 2-3,-1 3 6,2-3 2,4 3-2,0 1 2,-1 0-4,2 1 2,-2 3-1,0 0-2,2 0 3,-4 1 2,4 3-2,-5 2-1,0-1 6,-1 3-2,0 0-3,-4 0 3,-3-1 0,0 1-2,-2 1-17,-2-1-32,0 2-46,-2-5-57,0 3-62,-3-2-91,2-3-160,-2 1-24,5-4-166,-9 2-149</inkml:trace>
  <inkml:trace contextRef="#ctx0" brushRef="#br0" timeOffset="48563.99">3059 7127 1815,'-2'-10'-5,"2"-1"13,-2 1 5,2 4 6,0 1-5,0-1-1,-3 1-7,3 5-18,0-7-16,0 7-32,0 0-42,0 0-71,0 0-340,21 7-18</inkml:trace>
  <inkml:trace contextRef="#ctx0" brushRef="#br0" timeOffset="49413.97">3404 7296 1507,'5'6'43,"-1"-2"16,0 1 19,0 0 24,-2 2 15,2 1 7,-2-1 6,3 2 1,-3 1-3,0-1-7,2 3-5,1-2-3,-1 2-10,0 0-4,0 0-11,1-1-13,-1-1-8,-2 1-3,2-2-4,-2 1-6,0-3-3,0 1-7,0 0-6,-2-3-5,0 2 0,0-7-12,0 5-4,0-5-13,0 0 0,0 0-1,0 0-3,0 0-3,-8-15-2,6 10-2,4-5 2,-2-2 0,2 0-2,0 0 1,2-2 0,2 1 0,2-1-1,-2 3 1,2 2 2,0-1-6,3 2 5,0 0-3,-1 4 1,3 0 0,-2 3 5,4 1-3,-3 1 2,2 3-1,2 2 4,-4 1 2,3 4 11,-2 0-1,0 0 5,-3 0-2,1 6 3,-2-6 2,-1 2-4,-2 2 2,0-4 0,-1 2-1,-1-2-6,0-2 3,0-2 7,-2 1-9,0 0 3,1-5-2,-3 2-2,0-5-1,0 0-1,0 0-8,0 0-6,0 0-4,9-14-12,-5 6-3,-2-3 0,4 0-7,0-1 3,0 0 1,1-1 3,0 2 3,1 2-2,-4-1 3,2 2-1,-1 1 3,1 1-1,0 2 4,1-2 0,-1 5 2,-6 1 5,11-3 16,-11 3 2,11 4 3,-4 2 8,1-1 3,-2 2 17,3 3-3,0-3-1,0 4 5,2 0 13,-1 1-5,2-3 0,1 4-3,-1-2-1,0-2 0,0 0-9,4-1 11,-2 0-6,1-2 0,1-3-10,2-2 1,1-1-3,-2 0-6,2-1-2,-2 0 3,0-4-3,-1 0-1,0-3-6,-2-1-4,-1-1-3,-2 1-8,-2-5-3,-1 4 4,-2-4 1,0 2-9,-2 1-5,-3 2 9,2-1-2,-3 0-5,-3 2 4,0 3 2,-4 1-1,0 0 6,7 4 2,-17 2 2,6 2 9,3 2-2,-3-1 7,3 2 2,-1 2 1,2-1 2,1 5-2,0-2-2,2 0 3,4 0 1,0 3-1,2-3-2,2 3-3,3-1-1,8-2 2,-3-2 0,9 4-7,1-4-24,2 1-51,3-3-60,2-1-95,2 1-111,-1-5-208,2 2-28,-1-1 68,4-3-289,-2-3-273</inkml:trace>
  <inkml:trace contextRef="#ctx0" brushRef="#br0" timeOffset="49870.09">6043 7000 2181,'4'-9'10,"-4"2"28,2-1 21,-2 2 18,0 1 7,0 5 4,2-4-4,-2 4-12,0 0-7,0 0 1,0 0 5,-2 23 0,2-8-6,-2 6-2,-2 4-4,1 4-4,3-1-5,-2 2-10,2 2 11,0-1-10,0 1-1,0 3-3,0-3-19,0-2-24,0-1-22,2-3-25,-4-2-33,2-5-24,0-2-38,0-2-25,-2-2-19,2-5-13,-2-2-4,0-2-15,2-4-8,0 0-387,0 0-117</inkml:trace>
  <inkml:trace contextRef="#ctx0" brushRef="#br0" timeOffset="50443.08">5998 7443 1582,'-6'-11'-62,"0"1"24,-1-2 34,3 2 27,-2 1 23,1 1 18,1 2 2,2-2-4,2 1-2,2-1-8,5 3-7,3-2 3,5 1-5,2-2-6,6 3 1,5-2-5,-1-1-3,3 3 0,2 1-2,-3-3-9,-2 1 8,2-1-6,-6 1-2,-2-2 3,-4 1-2,-3-1-7,0-2 3,-6 1 4,-2-1-2,-2 1 4,-4-3 5,-2 4 5,0-2 6,0 0 0,-4 2-2,2-1 6,0 1 4,-3 1-6,4 1-1,1 0-8,-2 2-7,4 4-3,0 0 1,0 0-1,-12 10 0,8 0 0,4 1-1,-2 4 2,-1 2 0,3 0 0,0 4-3,3 0 0,1 3 1,-2-2 0,2 2 4,0 0-1,2 0-3,1 0 1,4-4-2,-1 1 5,5-1 4,0-4 3,4 0 0,1-2 2,4-2-5,2-2-4,-1-3 3,5 1-6,0-4-2,-3-4 4,-1 2-3,0-7-9,0 2 2,-1 0-1,-1-7 1,-3 3 0,-2-5 6,-2-1-8,-2 1 3,-4-1 5,-3 2 2,2-1 8,-4 0 7,0 1 4,-5 3 1,2 1-1,-6-1-10,2 3 1,-7 1-4,2 1-4,0 2-1,6 1-2,-17 4-2,9-3 4,-1 5-3,1 2-5,0-1 3,5 6 0,-1-3-1,2 2 0,2 1 3,2 2 0,2 3-1,2-3-1,5 0-1,5 2 1,2-1-3,5-3 12,7 2-17,2-2-31,6 1-48,0-6-69,3-1-80,3-3-91,1 2-191,5-5-30,3-1 47,8-1-190,5-3-170</inkml:trace>
  <inkml:trace contextRef="#ctx0" brushRef="#br0" timeOffset="51190.79">8282 7482 1846,'-5'-7'49,"-1"1"19,2 1 21,-3-3 11,-1 2 12,3 1 9,-1-3-2,2 0-5,0 1-6,2-1-12,0-2-10,2 1-5,0-3-13,2 0-12,0 2-2,2-6-5,4 3-7,-4-4-2,4 1-5,0-4-5,2-1 2,-4 1-4,-2 2-5,3-3 1,-3 1-4,0 4-3,-2-2 2,-1 2 8,5 4-2,-4 1-4,-2 1-6,4 0 3,-4 3-5,2-1 1,1 3-7,-3-2 2,0 7-2,0 0 0,-13 0-2,13 0 0,-11 12-4,7-2 7,-3 1-4,3 4 1,0 2 1,0 3 2,0 2-1,0 2 1,4 2 5,-2 1-9,4 1 3,-4 3-1,4 1 4,-2 0-4,2 6 7,-2 1-3,2-4 1,0-2 4,0-1-9,0-1 3,-2-2 1,2-3-6,-2-3 1,-2-4-2,4 0 1,-2-2 3,0-4 4,0 2 1,0-4-2,-2-4-4,-2-2-1,0 0 3,0-4-4,4-1 1,-12 0 3,12 0-2,-12-12-3,6 2-2,-3-3-1,5-1 4,-1-3-1,1 0-2,2 0-2,2-1-1,0 1-2,3-1 4,3 2-3,0-1-1,3 4 0,3-2 3,0 3-5,6-2-2,-3 5 2,2 1 2,2 3-2,1 1-1,2 4 2,1 0 0,1 2-1,2 1 4,0 5-1,0 2-1,-3-1 0,1 2 0,-4 4 1,2-3 3,-5 3 13,-3 1-13,0 1-4,-7-4 6,0 3 0,-4-4 4,0-2 5,-3 2-4,-3-2 5,0-3-4,-1-1-7,0-1 2,-2-3 6,2 0-5,4-2 2,0 0-7,-19-11 4,16 5-3,-1-3-4,1-2 2,2-2-11,1 0-18,1-4-19,4 2-22,-1-2-24,2 1-35,3 3-36,0 1-38,1 2-34,-3 2-37,3 0-103,-1 3-80,-1 0-168,2 5-124</inkml:trace>
  <inkml:trace contextRef="#ctx0" brushRef="#br0" timeOffset="51973.87">8794 7583 1681,'4'6'-28,"3"0"19,-3 1 16,0-5 19,-2 5 21,4-4 24,-2 1 19,0 0 11,4 2 8,-2-5-6,2 1-5,2 0-10,1-2-6,2 0-7,2-2-10,0 0-11,4 1 1,-5-3-2,3-2-6,-2 2-2,0-2-1,-3 0-4,2-3 1,-4 1 1,0 1-6,-3-1-2,-1 1-3,-1 1-4,-5-2-3,0 8-6,-7-9 4,0 5-2,-3 0 1,0 2-2,-4 2 2,-1 2 2,1-1-3,-3 4 4,0 0-3,1 2 2,-2 4 0,4-2-2,-1 0-2,2 3-5,0 0 6,3 1-3,2-1-8,-2 0 2,6 0 0,0 0 3,4-2 2,4 2 0,2 0-1,4-3-2,4 1 2,1-2-7,4 2-1,5-5 6,1 1-6,5 0 5,-4-3-10,4-1 6,3-2 0,-2-2-1,1 0-3,-2-2 0,-1-3 4,1 0-7,-2-1 3,-5-2-8,0-1 4,-4 1 0,1-1 11,-7 3 3,0-2 2,-2 0 1,-5 3-4,-3 0-7,-6-1-2,-1 2 5,-2 1-1,-5 1 1,1 0-4,-2 2 2,-2-1-4,1 3-6,-1 0 7,1 0 1,-1 3 1,4-1-6,-1 0-7,1 2 4,1-1-4,4 0 5,3 0-3,2-3 1,2 9-1,-2-9 2,12 6-3,0-4 4,-1 0-3,5 2 3,-2-1-3,4 1 0,-2 0-2,0 0 1,-2 1 3,1 2-2,-3 1 0,1-1 4,-2 4-2,-3 2 2,0-1-4,0 3 3,-2 2-2,0 7 2,-2-2 2,0 4 0,0-1-2,1 4 1,-1 0 2,-2 1-2,0 3 3,3-3-1,-5-2 0,2 3 5,-2-4-5,2-1 0,-4-4-2,2-3 10,0-1-3,0 0 4,0-5 25,0-1 8,0-5 3,0 0-10,0-2-1,0-5-4,0 0 1,0 0-7,0 0 3,12-21-3,-7 8-6,1-3 1,-1-7-3,4-1-4,1-2-23,0-1-25,1-3-23,0 0-37,-1 3-57,-4 1-70,2-2-75,-2 2-176,-1 2-51,-1-1 67,0 2-182,0 0-136</inkml:trace>
  <inkml:trace contextRef="#ctx0" brushRef="#br0" timeOffset="52861.08">10236 7722 1849,'-7'-2'56,"5"-3"8,0-1 6,2 0 17,0 6 13,4-9 6,1 4-2,-1-3-9,2 1-7,3-3-9,2-2-7,1 0-6,0 1-6,6-2-6,-1 0-4,0-3-8,0 1-1,-3 0-5,4-2-6,-2-1-1,-1-1-3,-2 1-5,-5 0-3,1 1 3,-3 2-7,-1 2-2,-2-1 0,-1 3-4,-4 0 0,-1 2-1,0 1-3,-4 0 0,0 0-1,-2 4-1,1 0 2,-1 2-3,-2 1 2,3 1-3,8 0 1,-20 3 1,14 1-3,0 1 2,0 3 0,2 0 3,0 1-1,4 1-1,-3 0 1,6 3-1,-1 0 3,2 3-1,4-1 0,-2 0 7,8 2-8,-2 1-1,3-3 7,2 0-3,0-1 2,-1 1 2,6-2-2,-3-2-1,0-1 2,-1-1-4,4-1 4,-5-2-3,2 0-2,0-5 0,-2 1 2,2-2-3,0-2 0,-1-2 0,-4-1 2,3-4 1,-2 2-2,0-2 1,-3 1 1,-2-1 7,4-1 13,-6 0-4,0 2 8,0-1 3,-3 4-3,2-3-3,-3 1 4,-1-1 13,2 2 2,-2 1-1,-1-2 3,-2 2-5,0 0 0,0-2 3,0 7-5,-2-7-5,-1 1-1,3 6-7,-5-7-1,2 3-4,-1 2 0,-1-1-6,5 3-3,-10-4 2,5 2-8,5 2 3,0 0-2,-16 0-4,16 0 5,-11 2 3,4-1-7,1 2-1,6-3-5,-10 3 4,6 1 0,-3 0-4,3 0 4,0 1-5,0 1 2,1 1 3,1-1-4,0 1 5,0 1-3,2 0-1,2 2 0,0-1 3,0-1 0,1 2-1,3-1-2,0-1 6,3 1-4,0-1 0,1 1-1,3-1 2,1-3-4,0 2 3,2 2 2,-2-4-4,1-1 3,3 2-6,-4-2-2,3 0-3,-2-1-4,2 1-3,-7-2-7,6-2-3,-4 0-11,-2 0-9,4 0-21,-4-2-16,1-2-32,-3 1-47,2-1-51,2-4-47,-2 1-40,-2-1-102,0 3-99,4-3 37,-2 0-128,3 0-89</inkml:trace>
  <inkml:trace contextRef="#ctx0" brushRef="#br0" timeOffset="53262.12">11299 7429 1691,'0'-7'23,"2"-1"24,-4 0 17,0 2 15,-3-1 17,3 0 8,-4 0 5,4 2-3,-2 0-8,0 0-14,-2 2-3,-2-1-9,0 1-2,8 3-6,-17 0-11,9 0 1,-1 3-5,1-2-3,-1 3-2,1 0-4,-1 0-10,1 0 0,1 0-1,1 1-1,2 3-1,-2-2-4,4 3-1,0-1-5,0 0 5,2 2-6,2-1-2,2 0 1,2 2-5,-1-1 0,5 4-7,-1-4-4,2 1-2,1 0 4,0 2 0,4 0 0,-4 0 0,0-2-1,2 0-1,-2 0 4,-1 2-4,-1-4-1,3 0 2,-6-1 0,1-1-2,-2-2 4,-2 3-3,0-2 4,-4 1 3,-3-1 3,2 1 1,-5-4 3,0 1-1,0 0-1,-3-3 1,0 2 0,-1-3-7,-1 0 1,-1 0-16,0-3-29,0 2-33,0-2-35,1 0-50,0 1-47,1-6-66,3 0-120,1 4-66,0-5-144,3 4-98</inkml:trace>
  <inkml:trace contextRef="#ctx0" brushRef="#br0" timeOffset="53528.27">11446 7553 1574,'4'-3'22,"0"1"35,-4 2 18,8-5 17,-5 3 15,-3 2 16,7-3-3,-7 3-8,0 0-8,9-2-14,-9 2-10,0 0 1,7 10 0,-5-3-2,0 3-2,1 1-2,-3 2-3,3 4 6,-1 3 3,0 1-9,0-1-1,-2 4-8,0-2-5,0 3-1,0 2-7,0 0-7,0-1-2,-2 1-3,0-2-30,0-5-24,2 0-33,-4 0-41,2-3-39,0-1-35,2-3-33,0-4-37,-2-1-60,2-2-107,0 0-37,0-6-130,0 0-69</inkml:trace>
  <inkml:trace contextRef="#ctx0" brushRef="#br0" timeOffset="53798.44">11498 7639 1519,'2'-14'24,"-2"0"17,2 6 16,-2-2 13,3 0 14,1 3 5,-2-2 6,4 0-2,0 4-4,5 0-4,0 3-1,1-1-8,1 1 4,4 4-1,2 3-4,-2-3-5,0 5-7,-2 1-6,2-1-9,-3 3 3,-1 1 1,-2 0-3,-2 3 4,-3-1-8,-5-1-4,-1-1 0,0 0-2,-5 3-8,0-3-3,-1 1-5,-3-1-23,1-4-27,-1 1-31,3 0-40,-2-2-48,2-2-54,-3-1-69,8 0-117,1-3-76,0 0-111,0 0-75</inkml:trace>
  <inkml:trace contextRef="#ctx0" brushRef="#br0" timeOffset="55140.09">12244 7657 1578,'10'-9'26,"-4"1"27,1-1 21,-5 2 11,-2-1 13,-2-2 7,-3 3 14,-1-1 2,0-1 0,-4-1 0,0 3-8,-2-1-8,0 0-10,-4 2-8,4 3-8,-3 1-10,0 0-3,-2-1-9,3 3-6,-2 3-9,3-1 3,1 1-10,0 4-4,1-2 2,2 0-8,1 4-1,2-2-1,2 1-3,2-1-7,2 3 5,0-3-1,4 1 2,0 0-8,0-2 3,4-1-3,1-1-2,0-1 4,1 2-4,3-2 1,-1-1 0,3-2-1,-2 0-2,1 0 2,2-2-6,-2-1 3,3 1-4,-2-2-5,-2 2 8,-1 0-11,0-2-2,0 4 0,0-2-2,-1 2 2,2 0 1,-2 2 8,0 2-7,-1 1 1,5 1-1,-5 2 1,-2-1 3,3 3 1,-2 0 1,-5-1 0,2 3 9,-2-3-3,0 0 5,-1 0-7,-3-1 7,2 1 0,-2-2 2,0 1 3,0-3-1,-2 1 3,2-6-3,-3 6-5,3-6 7,0 0-9,0 0 3,0 0-4,0 0 0,-11-15-1,10 7-1,1 0-1,1-3 2,2 0-5,1-3 0,0-1-1,3 1 2,1-1-2,3 2-3,-2-1 0,-1 2-1,2 2 2,-1-2-5,-1 2 0,1 3 3,-1 1 3,1 1-3,-1 1 2,0 2 0,1 0-2,-9 2 1,15 2 2,-11 2 1,2 2-3,1-1 3,0 4 3,-3 1 6,0 2 2,2-1 2,-2 3 6,1 0 3,-1-2 0,0 1-2,0 1 1,0-3-6,1 2 7,2-1 1,-3 0-4,0-3 2,2 1 0,-2-3 1,2 1 3,3-1-6,0-2 4,-1 0-3,2-1-4,0-4 2,2 0-1,-1-2-2,-1-2-1,0 1-3,2-6 0,-4-2 0,2-1-3,-2 1 2,1-1-4,0-1 11,-1 0-9,-1 2 11,-1-1-10,-2 3-1,2-1 4,-2 0-1,-2 3-3,2 0 0,2-1 0,-2 2 1,-2 1-4,0 1-1,2 0-1,-4 4 0,4-8-1,-2 4-3,-2 4-2,4-2 1,-4 2 2,0 0-3,0 0 6,11 9-5,-7-4-1,1 3 2,-1-1 3,0 2-4,0 1 4,1 4-3,1-4 4,0 5 1,0-2-2,1 2 6,0-3-3,-1 3 3,0-2 4,0-2-6,3 2 8,-2-4-2,3 2 5,0-4 2,3 1-7,-1-4 2,2 0 3,0-3-1,-1 1 1,1-2-1,2-3-4,-2-1 1,2-2 0,0-1-1,-3-5-3,4 0 0,-2-3 0,-3-1-2,1-1-4,0-3 2,-3 3 3,1 0-6,-4 1 1,-1 1 3,0 0-1,-4 2 2,0 2-4,-4-4 1,-2 6 0,0 0-3,-2 1 3,-4 1 0,0 1-4,0 2 1,-1 4-2,-4 0 1,5 3 1,-5-1-1,2 7-1,2-4 2,1 6 0,0 2 0,1 2 1,0-1-1,3 1 2,2 2-1,2 0 0,2 3-2,2-3 4,2 1-2,2 0 2,4 1 3,1-2 1,4-1 4,3-1 1,-2 0 9,3-4 7,1 2 7,0-5 6,-4 2 10,0-2 6,-1-2 10,-2 1 2,-2-3 4,-1-1 5,-2 4-4,2-5-4,0 4 1,-4-5-7,0 3-5,3 0-6,-6-2-8,4 1-3,0 0-4,-7-3-4,8 3-3,-3-1-4,-5-2-4,8 4-1,-8-4-4,6 2-1,-6-2-3,4 1-1,-4-1 3,0 0-3,6 2-8,-6-2 5,0 0-3,8 2-9,-8-2-21,0 0-30,0 0-40,0 0-60,0 0-61,6-4-66,-4 1-87,-2 3-121,-2-8-185,4 3 40,0-3 86,-1 0-348,6 1-377</inkml:trace>
  <inkml:trace contextRef="#ctx0" brushRef="#br0" timeOffset="56053.61">15139 7753 2439,'3'-11'-51,"-3"-2"33,2 4 24,-4-2 20,-1 0 11,2-1 7,-5 0 9,0 2 7,-5 0 5,-2 1 5,-2 3-1,-3 2 1,-4 0 0,-3 4-7,-5 2-4,2 2-5,-1-1-4,2 3-2,-2 2-5,5-2-4,0 3-6,3-1-5,2 0 2,4-1-6,3 3 0,3-1 0,2 0-3,5-2-2,4-2-5,2 0 2,8 0 0,-2-1 1,7-3-6,2-1 1,-1 0 0,5-1-3,-3-3-2,6-1 0,-5 0 3,3 0-5,-4-2 0,0 2 3,-3-1 4,-1 0-2,0 3 6,-4-1-6,-2 0 1,-1 2-5,2 2-4,-3 2 1,-4 2 10,3 3-3,-3 5 8,-1 1 5,0 3-4,-3 3 6,0 1 3,2 1-5,-2 8-1,0 2-1,2-1-2,1 8 2,1 0 1,-2 0-2,5 1-8,-3-3 3,0 0-1,2-2 1,0-2-1,0-3 0,2-4-4,-4 0 2,2-4-1,0-5 3,0 1 4,1-4-5,1-4-7,-1-3-10,-1-3-14,1-3-13,-7 0-9,0 0-8,7-14-8,-7 1-7,-3-2-13,-4-6-3,-3-1-4,-3-3 8,-6-3 6,-1 0 3,-2 4 10,-2-3 6,-1 5 4,1-2 19,0 5 14,4 2 18,3 2 16,0 2 11,4 1-2,3 1 8,0 1-2,1 3-3,4-1 1,5 1-9,2 1-3,7-1 2,6 4-1,0-1-15,4 0-33,2 1-38,-1 1-60,2-2-73,0 2-61,-1-3-138,-2 1-102,-2-4 48,-3 1-94,0 3-46</inkml:trace>
  <inkml:trace contextRef="#ctx0" brushRef="#br0" timeOffset="56879.13">16801 7389 1523,'-5'-6'12,"2"1"0,-5-3 15,4 2 20,-1-1 16,0 1 15,-1-3 4,0 1 3,-1 1 6,-1-4-5,-1 3 1,-1-1-1,5 2-4,-3 0-3,0-1-3,-4 2-7,4-1-5,0 3-7,-3 0-10,0 1 0,1-2-8,-1 5-4,1 0-11,0 2 1,-2 4 2,2 2-2,0 3 2,1 2 0,-2 6 1,5 5-2,0 2 2,1 10 4,1 0-1,2 4-2,-1 2-1,3-3-2,0 2 0,0 1-3,0-1-2,0-2-4,-1-6-14,-1-1-21,0-2-21,-3-2-33,4-4-38,-4-2-51,0-5-65,1-1-106,-2-6-114,2-4-215,-2-3-157</inkml:trace>
  <inkml:trace contextRef="#ctx0" brushRef="#br0" timeOffset="57094.28">16405 7717 1705,'-2'-6'-31,"2"1"16,0-1 19,0 6 12,0-8 4,2 2 9,4 2 9,0 1 8,5-2 2,4 5-2,4-5 4,7 1-2,0 3-4,7-2-3,-1-1 12,2 4-5,-3 0-5,-1 0-6,0-3-5,-9 3-11,4 0-21,-6 0-27,1 0-25,-6 0-24,0 0-22,-1 0-6,-2 0-31,0-2-78,-3 0-338,-8 2-52</inkml:trace>
  <inkml:trace contextRef="#ctx0" brushRef="#br0" timeOffset="57299.58">16959 7593 1582,'7'-4'48,"-7"4"23,5-2 13,-5 2 8,0 0 4,0 0-6,6-4-8,-6 4-11,0 0-9,0 0-10,0 0-21,0 0-18,0 0-25,10 6-22,-10-6-22,4 13-15,-2-4-15,0 0-9,-1 2-14,2 4-22,-3 0-23,3 1-21,-3 1-319,2-2 1</inkml:trace>
  <inkml:trace contextRef="#ctx0" brushRef="#br0" timeOffset="57428.23">17017 7778 1280,'2'21'-46,"0"-6"23,0-2 16,0-1 21,-2-2 18,1-3 12,-1 1 3,0-2 5,0 1 2,3 1 1,-3-3-3,3-1 1,-3 4-5,0-3-6,0-5-6,2 9-3,-2-2-2,0-7-15,0 9-25,2-3-42,-1-2-38,-1-4-59,0 9-127,3-7-147,-3 5 67</inkml:trace>
  <inkml:trace contextRef="#ctx0" brushRef="#br0" timeOffset="57918.09">17165 8012 1188,'2'-4'33,"0"-1"11,2-3 8,0 2 18,0-3 6,3-2-3,0-1-3,1-2-7,0-1-4,3 1-4,2-6-3,0 1-4,-1 0-5,0-1 7,2 0-2,-2 1 0,-3 3 5,2 1 4,-5 1-1,0 2-4,-1-1-6,-2 1-5,-3 3-5,-3-1-6,-2 4-2,1 1-2,-2-1-7,-1 1 4,1 2-5,-1 1-5,7 2-2,-10 0 0,10 0 0,-8 5-4,8-5 0,-2 7 3,2-3-3,0-4 1,8 9-2,0-1 0,3-3-2,2 3 2,2-1-1,1 0-3,0 1 2,0 1-1,0-2 1,0 3-1,-2-3 0,1 4-1,0-2-2,-2 2 1,-3-2-2,1 1 3,0 1-1,-1 2 4,-1-1 3,-1 0 1,-2-1 4,1 0-1,0 1-1,-1-3 0,-2 1-1,2-3-1,-2 3-1,0-3 0,3 1 0,-2-1-1,-1 0 0,0-2 0,0 1-7,0-2-23,1 2-21,-1-5-34,0 3-45,2 0-45,-6-4-87,11-2-157,-11 2-174,13-2-87</inkml:trace>
  <inkml:trace contextRef="#ctx0" brushRef="#br0" timeOffset="58399.62">18325 7515 1676,'-4'-15'20,"-2"0"18,0 1 21,1 3 17,1-3 10,0 0 12,-2 2 10,1 2 4,1 0 0,2 1-6,-3 0-10,1 1-10,2 0-8,0 3-13,0-2-7,2 7-11,-6-1-1,6 1-4,-6 11-1,2-1 0,2 5 3,2 4 1,0 8 10,0 2-4,2 2 3,2 6 0,0 1-6,0 3-3,2-4 1,-1 1-11,5 3-6,-1-5 8,-3 2-34,-1-3-15,3-7-20,-5-2-30,4-1-34,-5-6-39,2 0-50,0-2-36,-4-5-67,5-3-120,-8-3-64,1 0-115,0-3-88</inkml:trace>
  <inkml:trace contextRef="#ctx0" brushRef="#br0" timeOffset="58576.95">18125 7785 1566,'-11'-11'-1,"4"1"30,1 1 21,2 3 15,-1-1 6,5 1-7,-2-1-5,4 0-8,3 0-4,3 1-7,3 3-3,6-3-1,3 2 9,6 0-3,4 2-4,-3 1-20,5-2-40,0 3-34,-1-1-58,0 1-59,2-4-115,-3 2-258,-3 0-48</inkml:trace>
  <inkml:trace contextRef="#ctx0" brushRef="#br0" timeOffset="58740.11">18693 7589 1450,'0'0'6,"-1"-7"22,1 7 12,-2-4 11,2 4 8,-2-8 0,2 8-5,-3-3-8,3 3-6,0 0-15,-2-6-23,2 6-21,0 0-16,0 0-27,0 0-31,-2 15-24,2-15-64,-4 13-280,1-6 33</inkml:trace>
  <inkml:trace contextRef="#ctx0" brushRef="#br0" timeOffset="58915.58">18638 7732 1188,'0'10'-19,"-2"-3"13,2 2 22,0 1 24,0-3 17,0 3 16,2-2 13,-2 2 2,3-1 9,0 0 5,-3 1-1,2-1-5,0 1-6,0 1-7,0 1-9,-2 0-5,1-1-6,4 0-7,-3 1-19,0 0-37,-1-3-32,2 2-43,2 0-52,-3-1-52,2-2-111,0 0-284,0-3-76</inkml:trace>
  <inkml:trace contextRef="#ctx0" brushRef="#br0" timeOffset="59201.69">18910 7611 1621,'2'-12'31,"-2"2"32,0 4 27,0-1 16,0 3 5,0-1 2,0 5-10,3-9-9,-3 7-13,0 2-9,0 0 5,0 0 5,0 0 4,12 16 0,-8-5-1,-1 5 6,4-1-7,-3 4 6,4 2-12,-4 4 6,2-2-15,0 3-3,-1-1-5,-4 3-16,4-2 1,-3 0-15,1-3-23,0 2-21,-1-4-29,0-2-36,0 0-41,1-5-44,-1 4-47,0-7-60,2 3-147,-4-7-70,5 1-144,-3 0-129</inkml:trace>
  <inkml:trace contextRef="#ctx0" brushRef="#br0" timeOffset="59580.39">19172 7578 1680,'3'-8'-29,"-1"3"31,0-2 27,-2 2 30,2 0 22,0-2 14,-2 7 4,2-8 1,-2 8-6,3-6-6,-3 1-11,0 5-11,4-3-6,-4 3-5,0 0-1,0 0 5,8 21 3,-4-8 5,0 2-1,0 4-1,4 2-5,-2 4-4,-2-1 1,1 1-4,0 2-4,0 0-4,3 0-10,-5-2-16,5-1-26,-4 0-29,-2-7-39,0 3-37,0-1-47,-2-3-44,0-3-56,1-2-134,-1-1-54,-1-3-102,-1 1-50</inkml:trace>
  <inkml:trace contextRef="#ctx0" brushRef="#br0" timeOffset="59770.1">19190 7907 1506,'2'-8'20,"-2"1"19,4 0 21,0-1 13,1-1 14,8 1 4,-1 1 0,0-2 0,5 1-5,3 3-6,-2 1-8,1 1-9,2-1-3,1 2-9,-1 2-26,1-2-45,-2 0-51,-2 4-53,0-2-57,-3 2-113,3-2-320,-6 2-113</inkml:trace>
  <inkml:trace contextRef="#ctx0" brushRef="#br0" timeOffset="60349.14">19348 8029 1628,'0'0'-21,"0"0"27,0 0 19,13-7 25,-13 7 15,0 0 12,0 0 8,11-2 5,-11 2-1,12-2 0,-4 2-6,4 0 0,-2 0-5,2 0-4,4 0-9,-4 0-4,3 0-7,2 0-5,0 0-11,-4 0-34,4 0-48,-4-3-63,3 3-61,-3-3-94,2-1-171,-1 0-165,-2-1-98</inkml:trace>
  <inkml:trace contextRef="#ctx0" brushRef="#br0" timeOffset="61061.97">19794 7911 1718,'0'0'49,"-10"-3"25,10 3 21,-6-1 14,6 1 11,0 0 0,-8-1-6,8 1-9,0 0-11,0 0-12,0 0-10,0 0-6,12-10-9,-4 8-3,2 0-4,0-2-7,0 1-3,1-1-4,0 0-5,-1-2-1,3 3-5,-5-5-2,1 1-1,0 3-7,-3-5-1,0 2-6,-2 1 1,-3-1-2,-1 1-2,0 0-1,-3 1-1,-4 1-1,2 0-1,-3 2 2,-4 2 0,0 0-6,-1 2 4,-2 4 0,-1 0-1,3 1-1,-4 3 3,4-1-5,0 2 3,1 3 2,1-1-2,2 1 3,1 0-2,2 1 2,4-1 0,2 0 1,2-2 5,2 3-4,2-2 1,5-2 2,2-1-1,-1 2 0,5-5 0,1 0 1,0-1 0,1-2-3,0 0 0,2-2-3,1-2-3,-4 0 1,2-5 1,-1 0-4,2-2 8,-2-6-5,-2 1-2,0-3 1,0-3-2,0 1 2,-2-2 0,-3 1 2,-1 1 4,0-3 9,-1 1-2,-4 3 7,1 3 8,-1-2 9,1 2 6,-5 0 4,2 1-2,-2 0-17,0 4 3,-2-1-6,3 2-1,-3 1 0,0 6-9,-3-7 3,3 7-3,0 0-6,0 0-1,0 0 1,-13 13-4,13-6 6,0 1-5,3 1 4,-1 0-6,2 1-2,0 2 7,5 1-4,-1 1 1,2-2-2,2 5-1,-2-5 5,0 2-7,1-1 4,0 1 1,2-1 1,-3-1-3,0-1-3,-1-2 3,2 1 3,-1-1-19,-2 1-16,3-2-21,0-1-41,-3-3-38,3 1-53,5-1-32,2 0-42,1-1-75,2-3-119,2 3-24,7-6-103,0 3-79</inkml:trace>
  <inkml:trace contextRef="#ctx0" brushRef="#br0" timeOffset="61977.85">20979 7682 1621,'-5'-13'13,"3"1"29,0 3 32,0 0 30,0-1 22,0 1 10,0 0 8,2 2 7,-2 2 0,2-1-8,0 0-1,-2 1-11,2 5-9,-2-8-9,0 4-15,2 4-12,-2-7-5,2 7-12,-2-6-12,2 6-10,0 0 0,0 0-7,0 0-5,-5 21-1,2-10-8,2 4-3,-2 3 3,3-1-2,-2 4 1,2-2 2,0 4 2,2-3-6,1 4 0,1-4-2,-1 2 0,1-3-1,2-1 1,-2 0-3,2-3-3,0 0-4,1-2 6,0 0-4,1-4 0,0 2-2,1-5 3,-1 0-3,3-3-2,-2-3-8,1 0-9,-10 0 2,21-9-7,-10 0 2,-2 0-6,2-2 1,-1-3 4,4-3-3,-8 1 4,4-2 1,-1 3 10,-3-2-5,2 3 1,-2 1 2,-2 2 0,0 2 2,-1-1-5,2 3 0,-2-1-4,-1 3-3,-2 5 4,0 0-1,0 0 3,0 0-1,0 0 1,-2 18 3,-1-9 2,1 0 0,2 3-1,-3 0 2,3-1 4,0 3-1,3-3-2,-1 0 0,-2 0 7,5-1 1,-3 0-1,0-2 5,2-1-4,1 0-2,1-3-1,0 0 3,0 0-5,3-4 4,-1 0 3,4-4 0,-4 0-7,0-1-2,2-3 4,-1-4-5,2 1 2,-1 0-10,1-1 5,-1 1-8,-1 2 2,2-3 0,-5 5 5,2 0-4,-2 0-4,1 1 3,0 2-5,1 1 9,0 3-9,3 0 6,-3 2-1,3 1 2,-2 1-4,3 4 5,-2-1-3,2 1 2,-2 2 8,-2 1-5,1-1-1,-1 2 3,-2-2 0,-1 2-2,1-2 5,-3-1 7,-1 0-9,-2 1 1,0 0 6,-5-1-1,-1-1-11,1-3-9,-3 1-9,0 0-2,-1-3-11,1-3-3,-2 2-4,10-2-2,-18-5 0,12 1 2,-2-1 9,4-3-2,-1-1 3,3-1 3,0 0 0,4-2-1,3 0 4,-1 0-2,3 0 5,3 2 2,1 1 0,5 2 3,1 1 0,-1 0 3,4 2 4,1 3 3,0 1 3,2 0 3,3 4 4,0-1 4,-4 3-2,2 2 3,-6-3 0,-1 2-2,1 1-1,-6 1 4,-1 2-1,-4 0-2,-3-1 4,-3-1-1,-1 1-12,-3-3-43,-4 1-69,3 0-84,-7-3-104,1-1-189,0 0 10,-2-2-104,-1-1-88</inkml:trace>
  <inkml:trace contextRef="#ctx0" brushRef="#br0" timeOffset="62162.84">21755 7524 1803,'3'-9'95,"-1"0"16,2 1 8,-3 2-5,3 0-3,-2 1-12,-2 5-11,2-8-12,0 4-34,0 0-23,-2 4-38,0 0-45,0 0-56,22 10-60,-16-7-103,0 4-159,-2 0-92,0 1-37</inkml:trace>
  <inkml:trace contextRef="#ctx0" brushRef="#br0" timeOffset="62564.99">21920 7657 1443,'2'7'17,"0"-4"19,0 1 12,0 2 5,-2-1 34,2 2 29,2-2 14,-2 3 6,0 3 4,2-2 9,0 5-9,1-1-7,-1 1-5,1 1-12,-3 0-5,0-1-14,2 0-1,-4-2-11,2-1-8,0-2-10,-2 2-3,2-4-6,-2 1 1,2-1-7,-2-1 2,-2-2-8,2-4-4,-4 3-8,4-3-3,0 0-3,0 0-4,0 0-14,-8-20 4,8 11-2,4-3-6,0-2-6,4-3-13,0 0-7,8 0 7,-3-2-9,3 2 7,2 2-2,-1 1 4,1 1 0,0 1-5,-3 5 8,5 1 1,-1 2 1,-2 0-1,3 4 0,-4 3 3,2 1 7,-2-1 2,1 3-4,-2 2 4,0 1-1,-3 1 0,0 1 2,-2 0 1,-4 3-9,1-3 6,-2 2 2,0 3-8,-1-3-26,-2-2-36,1 0-54,-1 2-55,2-1-45,0-2-56,5 1-107,3-1-108,6 2 39,4-2-75,8-1-30</inkml:trace>
  <inkml:trace contextRef="#ctx0" brushRef="#br0" timeOffset="63058.77">22892 7865 1449,'12'-15'8,"-6"-4"35,-2 2 29,-4 0 26,-4 1 17,0-1 13,-6 0 6,1-2 4,-2 2-4,1 4-8,-3 1-15,0 3-1,0-1-7,-1 4-13,-3 2-12,2 1-8,0 1-4,3 4-9,-1 1-4,0 4-3,3 0-11,1 4-2,-1-1-3,9 0-4,-1 1-1,5 1-6,6-1-5,-1 2-4,2-4-2,3 3 1,2-1-7,0-4 0,1 0 0,-1-1 3,0 0 0,0-3-2,0 1-8,-5 0 7,1-1-2,-1 0-2,-1 0-2,0 1-2,-3 1-2,0 2-4,2 0 9,-3 4-2,1 3-1,1 3 2,-1 6 1,0 2-4,1 2 3,-1 6 1,2 6 2,-3 0 6,3 2 4,-1 8 1,-2 1-4,0-1 8,-3-3-5,-2-1-2,-2 0 1,-3 5 5,0-9-1,-10 3 4,4-12 2,-8 1-1,-2-6 0,0-5 3,-9-5-14,2-5 1,-1-4 3,1-4-3,-1-7 3,-1-2-5,0-7-1,1-3 3,1-4-2,4-5-6,4-3 2,3-4 3,6-3-10,7-4 2,4 4 0,6-7-18,9-3-16,6 3-19,17-12-24,7 7-32,5 5-37,10 9-55,10 5-52,6 1-129,7 7-131,6 2 53,-2 5-94,-2 0-56</inkml:trace>
  <inkml:trace contextRef="#ctx0" brushRef="#br0" timeOffset="64893.38">1333 8300 1403,'-4'-14'-33,"-3"2"6,3 0 20,0 0 20,0 1 17,-1-2 22,3 1 25,-2 2 12,0-3 15,0 1 7,0 1 4,0 2 3,1-2 0,1 2-4,-3 0-3,3 1-7,0 3-8,0-1-13,-2 1-10,2-1-9,2 6-10,0 0-2,0 0-6,-4 24 0,4-5-1,2 8-2,-2 6 3,0 4 11,2 8 0,0 5-4,0-7 3,0 8 1,0-5-10,-2 2-9,0-1 1,-2 6-3,0-7-4,0-4-1,-2 0 5,0-1-9,0-7-3,-2-5-2,3-3 5,-1-6-3,1 0 5,1-3-1,0-2-1,0-6-9,-2-3 2,4-2-5,0-4-3,0 0-3,0 0-4,4-17-3,0 4-10,1-3-2,2-1-4,5-2 2,-2 1 2,1 1 0,2-3-3,-3 3 8,1 4-3,1 0-4,-1 2 0,2 0 3,1 4 0,2-2-1,-2 6 8,0-1-5,2 3 1,-2 2 3,1 3 0,3-1-4,-4 8 5,1-2 5,2 4 0,0 2 0,-5 1 2,4 1-1,-4 1-1,1-1 6,0 0 1,-3 0-6,-1-4 4,1 3-5,-1-4 4,0 2-2,1-2 2,0-2-1,-1 2 0,4-4 4,-3-3-5,5-1-4,0 0-6,0-2-7,0-2-6,4-2 2,0-4-5,-2 1 4,2-5 2,-3 3 5,4-5-7,-6 0 7,1-3 1,0 1-3,-2-2 3,-3 0-1,-2-1 3,0 3-1,-4-3 2,0 1 1,0 1-2,-2 0 2,-2 0-1,0 4 2,-2-2 4,0 4 0,-4-1-3,0 0 6,-4 5-6,0 1 6,0 0-3,-5 4 2,-2 4 1,0 3 1,-5 2 1,3 2 5,-2 2 2,4 2-1,1 2 1,-2 1-8,4-1 4,4 1 0,-2 2 2,4-5-3,2 3 1,2-3-3,1 0 5,1-4-6,4 1 4,1-2 5,2-2-6,2-3 0,1 1-3,4-5-1,-2 1 1,2-4 1,4 1-3,-4-3 6,2-3-4,0-1-4,-1-2 6,1 0-3,-4-3-1,2 0 0,0-4 0,-1 1-4,-3 1 2,-2-2 1,1 3-2,-1-1 2,1 2 1,-3 2 7,0 1-7,0 0-1,-2 3-3,2-1 2,0 4-3,-2 1 1,-2 3-2,0 0 4,0 0 0,8 13 4,-8-6 0,2 3 5,-2 0-1,2 3-4,2 0 3,-2 2 1,2-1-5,0 1 3,3-2 2,1 0-3,1 2-1,1-2 4,-1-2-17,3-2-12,-1 1-29,2-3-26,-2-1-34,0-4-38,3 3-37,-2-5-33,1 0-19,0-3-27,-2-1-59,3-2-50,-3-1-286,0-3-156</inkml:trace>
  <inkml:trace contextRef="#ctx0" brushRef="#br0" timeOffset="65555.61">2245 8809 1676,'3'-8'-40,"-1"1"32,-2 2 30,2 1 20,-2 4 19,3-5 9,-3 5 12,2-8 2,-2 8-3,0 0 10,0 0 8,0 0 6,0 0-4,0 0 1,0 17 2,-2-9 0,2 2 1,0 1-7,0-1-11,-3 1-3,3 2-13,0 0 1,0-1-4,-2 1-9,2 0-9,-2-1 1,-1 0-10,3-1-6,-2-2 9,0 1-10,2-3-7,-2 2 1,0-4 1,2 0 0,-2 2-13,2-7 4,-2 3-10,2-3-4,0 0-4,0 0-1,-2-15-1,4 7-7,-2-1 3,2-3-5,2-2 1,2-2-2,-1 0-3,2 2 2,-1 0 1,2 1 3,-2-1-3,3 1 5,-1 4-6,1-1 5,2 3-5,-3-1 7,4 1 2,0 4-4,-2 3 1,0 0 2,1 3 2,0 0 4,-1 4 13,-1 2-2,-1 2 5,0 0 5,2 2-4,-6 3 4,2-1 6,-2 0-15,2 2 2,-2-1 6,1-1-2,-3-2-3,0-2-2,2 1 1,-2-2 0,1-1 0,-1-1-2,-2-1 1,2-3-2,-2 2 0,0-6-1,0 0-2,0 0-2,0 0 1,0 0-3,0 0-4,1-17 0,2 7-8,-1 1-5,2-7 5,1 3 0,-1 2 0,4-3 1,-4 1-8,2 0 6,4 1 5,-4 1-7,2 0 13,0 1-8,1 0-5,2 2 3,-5 3 4,3-1-6,-1 2 2,0 1 3,3 1-2,-4 2 2,3 0 3,-2 4 9,1 1-2,0 1 0,-3 3 0,2 0 5,1 3-4,-4 2-1,2-3 3,-4 2 1,3 0-2,-3 2-12,3-3-25,-2-2-25,-4 1-34,1-1-41,4 0-44,-3-3-41,0 1-34,2-3-35,-2 1-83,0-2-73,0 0-1,-2-4-136,10 2-76</inkml:trace>
  <inkml:trace contextRef="#ctx0" brushRef="#br0" timeOffset="66460.38">2799 8957 1560,'4'-8'15,"-2"3"27,2-1 28,-2 0 23,0 1 17,0 1 13,0-1 7,-2 5 0,4-8-11,-4 4-9,0 4-10,0 0-4,0 0 4,0 0-6,0 0-6,0 0 0,11 17 1,-11-9-1,3 1-7,-3 2-6,0 1-3,0-2-11,0 0-3,2 2-1,-2 0-6,0-3-3,0 1-5,0 0-7,0-3 1,2 1-1,-2-3-5,0 3-2,0-4-8,0-4-10,2 3-10,-2-3-1,0 0-6,0 0-7,0 0-3,2-15 0,0 8 1,0-1 2,0-4-2,2-1 1,1 2-5,-3-1 4,2 2 3,0 0 0,-2 1 0,1 2 2,1-3-1,0 5 1,1-2 4,1 3-5,0 1 5,2 2-3,-8 1 5,16 1 5,-8 3 10,-2 2 0,2 0 5,3 3 3,-2 1 5,1 1-9,1 1 11,-4 1-8,2-2-2,1 3 0,-2-2-2,0-1-1,-3 0-4,1-1 1,0-1 2,-1-1-4,-3-1 5,2 0-3,0 0 3,-2-3-2,-2-4-4,1 5 5,-1-5 0,0 0-4,0 0 2,0 0-2,0 0-4,0 0 3,-3-21-3,5 12-8,-2-3 2,1 1 3,2 0-6,2-4 7,-2 5 0,4 0-6,-1-3 10,0 2-12,5 0 2,-2 3-4,3-2 8,-1 4-2,0-2 5,2 1 9,-3 3 2,3 1 2,-2 0 10,1 2 3,-2 2 13,2 2 0,-4 0-4,0 1 6,1 1 2,-1 3 1,-2 3-1,-1 1-3,1 0 0,-1 1-7,-3-2-1,2 1-5,0-2-1,0 1-2,0 2-3,-1-2-2,2 0-1,3-3-2,-2 1-1,2-1 1,0 0 0,3-4-2,3 2-2,0-5 1,-2 1-3,2-2 0,0 0 1,3-2-4,0-1-2,-2-1 3,1-4-1,0 1-4,-2-3 3,3-2-1,-2-2-2,-2-1-1,1-2-1,-3 0 1,0 3 0,-3-1 0,0 3 3,1 0 1,-2 3 0,-1-1 0,0 5 0,-2-2-7,0 3 0,1 0-2,-1 2-2,-4 2 4,0 0-1,0 0 0,12 10 3,-9-1 1,-1-2 1,0 5 1,3-1 0,-3 3 2,2-1-1,-3 2-2,4-2 1,-1 2 1,0-1-2,-2-3-4,3-1-35,-3 0-38,3 0-39,-2-3-41,0-2-54,1-1-67,-1 0-59,-3-4-83,7-2-121,-7 2-11,0 0-308,9-11-337</inkml:trace>
  <inkml:trace contextRef="#ctx0" brushRef="#br0" timeOffset="66630">3705 8783 2260,'-5'-15'30,"1"3"29,0 4 18,2-1 9,-3 2 7,4-1 15,-3 3 1,4 1-6,-2-1-9,2 5-10,-3-10-13,3 10-11,-2-5-29,2 5-30,0 0-41,0 0-58,0 0-56,0 0-60,0 0-119,21 7-146,-19-3-184,2 1-158</inkml:trace>
  <inkml:trace contextRef="#ctx0" brushRef="#br0" timeOffset="67047.24">3870 8919 1893,'5'6'31,"2"-3"27,-4 4 30,8-4 22,-5 5 13,-3-3 10,4 3 5,0 1 2,-1 1 2,0 2-2,-1-3-5,1 2-4,-3 1-10,3-3-5,-2 3-9,0-2-9,-2-1-10,0-2-7,0 3-6,-1-4-8,2 1-5,-1 0-4,0-2-4,-2 1-3,2-2-4,-2-4-5,0 0-6,0 0-3,0 0-3,0 0-5,0 0-3,4-20-2,-2 11-5,2-3 1,0 1 0,0-2-8,2 0 8,0 1-3,3 0-4,-2 1 0,3 2-2,-1-2 1,1 4-2,2-1-1,4 3 0,-4 3 2,5-2 7,0 4 1,0 0-1,0 4 3,0 0-2,-3 3 4,4 1-3,-6 2-3,5 1 2,1 2-1,-6 2-1,-2-3 0,1 2-2,-2-2 1,-1 0-10,-2 0-25,3-2-39,-3 1-36,-1-4-50,1 1-53,-2-2-57,3 1-59,-5-3-94,4 1-104,2 0 8,6 0-275,0-2-270</inkml:trace>
  <inkml:trace contextRef="#ctx0" brushRef="#br0" timeOffset="67616.33">4723 9149 2051,'16'-5'4,"-4"-3"48,-4 0 44,1 1 20,-2 0 30,-1-3 20,-2 0 17,0-2 5,-2 3 9,-2-2-2,-2-2-6,-2 0-5,0 1-7,-4 0-9,0-1-13,-2 4-17,-2-3-13,-1 4-14,0 2-11,-4 3-10,1 1-10,0 4-9,0 1-6,-2 3-7,0 5-5,0 1-5,1 2-6,3 1-5,2 2-4,2-3-4,2 1-12,4-1-9,2 1-8,2-2-12,2-2-10,3 0-5,2-1-5,5-3-6,-1-1 0,4-1 3,3-3 5,-1-2 0,-3 0 3,6-2 3,-4 2 2,2-3 3,-2-1 2,1 0 2,-2 0 1,-2 1 3,-3 1 1,-2-2-3,4 4-5,-12 0 1,14 2 2,-10 4 0,-1 2 4,-1 0-1,-2 6 4,0 5 0,-2 3 1,2 4 0,-3 2 5,1 5 0,0 4 1,2 4-1,-2 1 1,0 0 3,-2 0-1,2 1-3,0 1 4,0-1 2,-2 8-2,-1-10 4,0 3 0,-1-3-4,-2-4 3,0 0 0,-5-7 1,-4 1 0,0-5 1,-7-1 2,0-4-5,-9-4 3,-2-6 7,2 1 2,-7-4 3,1-4 11,2-4 5,-1 0 2,-4-6-5,0 0 2,2-4-5,5-3 3,4-4-4,5-4-4,5-4-3,6-1-4,9-3-4,8-3-4,4-8-22,11-4-25,11-12-25,12 1-39,8 4-49,8 0-72,5 3-82,2 0-97,8 2-209,2 5 36,3 1 72,5 1-275,3 4-266</inkml:trace>
  <inkml:trace contextRef="#ctx0" brushRef="#br0" timeOffset="68461.32">6551 8978 2122,'2'-15'21,"2"1"26,-1 3 18,-1-4 15,0 3 13,0 1 14,0 0 12,0-1-1,-2 0-1,2 4-12,0 1-2,-2 0-17,2 1-5,-2 0-12,0 6-11,0 0-5,0 0-4,0 0-8,-25 17-1,13-3-1,-2 3-3,2 2-6,0 3 1,-2 2-1,2 2-5,1-1-1,5-1-6,2 1-3,2-1 10,4-3-4,-1 4-4,6-5 2,4-1-1,1-1 1,4-3 0,-1-2-7,8-4 9,-5-2-12,1-7 2,3 3-3,-2-3-1,2-3 6,-3-2-13,3-4-3,-4-1-2,2-1 3,-4-2 0,-1-2-6,0-1 10,-3-1-6,-3 2 3,1 1 4,-3 1-7,2 0 9,-4 2 8,0 1-4,1 3 5,-1-2-4,-1 1-1,0 3-7,0-1-2,1 5-2,-5 1 7,0 0-1,0 0 0,2 17 3,-2-7 5,0 0 3,0 6 6,2 1-4,0 0 5,-1 3 1,5-2-3,0-1 6,2 1-6,0-3 0,2 0 0,2-4-1,0-1-3,3-2 2,0-2-3,-2-5-1,1-1 1,4-3-3,-5-1-3,3-4 4,-3-2-3,2-1-1,-3-4-2,2-5-2,-4 0 4,-2-1-3,-2-6 0,1 4 3,-5 3-1,-2-2-1,0 0 0,-7 1-4,1-1-10,-3 4-7,-1 0-18,-5 3-14,0 2-12,-1 2-23,1 1-23,-2 3-36,1-1-42,0 4-38,4 1-40,1 3-39,0 0-111,3 0-103,1 0 58,7 0-127,0 0-81</inkml:trace>
  <inkml:trace contextRef="#ctx0" brushRef="#br0" timeOffset="68608.33">7131 8865 1556,'15'-1'-18,"-15"1"20,8 0-1,-8 0-4,9-2 0,-9 2-3,9 0-15,-9 0-29,6 3-19,-6-3-31,4 4-85,-2 1-191,0 0 112</inkml:trace>
  <inkml:trace contextRef="#ctx0" brushRef="#br0" timeOffset="68809.12">7174 9060 1171,'2'5'84,"-2"1"8,0 2 3,0-2 3,0-1 4,0 2 25,0 0 6,0 0-6,2 1 1,-2 1-10,0 1-3,0-1-12,2 1-15,-2 2-2,0-1-11,0-2-5,0 3-8,0-3-14,2 1-36,-2 0-40,0-3-41,0-1-49,0 1-42,0-3-64,0-4-127,0 7-324,0-7-170</inkml:trace>
  <inkml:trace contextRef="#ctx0" brushRef="#br0" timeOffset="69257.31">7283 9094 1795,'5'-5'0,"-2"1"23,1 1 18,-2-2 8,-2 5 6,4-6 3,-4 6 16,0 0 22,0 0 5,8 11 6,-4-4 2,-4 1 0,5 1 5,-4 2 0,2 0-5,-1 3 5,-2-3-22,2 5 5,0-3-14,-2 0-5,1-2 0,-1 1-14,0 0-2,3-1-1,-3-3-8,0 1-1,0-3-7,0 1-4,0-2 4,0-5-8,0 5-6,0-5-4,0 0-1,0 0-4,0 0-4,3-20-6,-1 11-6,0-2 6,2-2-8,1 0-5,-1-3-1,3 1 2,0 2-5,1-1 6,2 2-6,-2-1 3,2 2 0,3 1 1,1 1-4,0 1 5,0 3-2,4-2-4,-2 4 9,-3 1-4,2 2-1,-2 2 12,-1 4 7,1 1 9,-2 3 5,-1 2 8,0-1 3,-1 4 1,0 0-4,-3 2-3,3-1-2,-5 2-3,1-2 0,0 1-15,-3 0-37,1 0-37,3-1-46,-4-3-54,3-2-58,-1 2-58,-2-3-36,2-5-57,0 2-131,4-5 5,3-1-181,2-2-168</inkml:trace>
  <inkml:trace contextRef="#ctx0" brushRef="#br0" timeOffset="69698.3">8140 8860 1908,'2'-8'78,"2"2"15,-2 3 0,0-1-2,-2 4-3,2-4-6,-2 4 12,0 0 15,8 15 0,-6-5 3,0 7-4,0 2 3,1 3 6,-1 4 3,1 3-1,-1 1-11,0 1-8,2 3-9,0-3-6,-2-2-8,-2 0-8,4 0-6,-2-5-3,-2-2-10,2-4-14,-2 0-7,3-1-4,-1-6-9,-2-1-25,-2-3-10,2-1-6,0-6-4,-5 5-4,5-5-9,0 0 1,-20-11-2,8 8-3,-2-5 3,-2 2 4,2 0 0,-3 2 4,-2 3 4,-1-3 2,2 4 1,-1 0 3,0 2 3,0 0-1,2 2 11,5 0-8,-2 1 3,4 1 2,2-3 5,3 3 0,3 0 6,4-1 5,3-1 1,3 0 3,-1 0-4,10-1 1,-4 4 3,5-5-1,1 1 0,0-1-2,3 2-1,-4-2-17,-1 0-15,2 0-21,-2 0-21,-5 0-24,4-2-28,-2 1-24,2-1-38,-4-1-35,5-3-53,-2 0-90,0 1-311,-1-3-171</inkml:trace>
  <inkml:trace contextRef="#ctx0" brushRef="#br0" timeOffset="70045.06">8489 9243 1815,'6'-6'-5,"1"1"37,-3 1 23,-2-2 29,0 2 19,-2-1 12,0 5 4,-2-10 2,0 6 0,2 4-9,-9-4-1,3 2-9,6 2-6,-17 4 3,6 0-6,3 1 0,-4 4 3,0-1 2,2 4-3,-3 2-10,5-2-2,-1 3-13,1-1-6,3 2-5,0-1-7,4 0-1,-1 0-7,4-1-3,2 1 0,3-1-4,1-6-6,3 3 1,0-4-1,3 1-6,2-5 1,-4-3-6,2 0 0,4-2-1,-3-3 3,-1-3-5,-1-1-2,0-4 1,-5-1-3,-2 1-2,-2-4-4,-1-2 4,-6-1-6,-1 3 1,-2 1-8,-4-1-6,-7 3-18,4 0-20,-2 1-17,-2 6-23,0-3-25,3 4-30,-4-2-40,4 3-44,2 1-38,2 0-43,2 2-105,1 0-83,1-1 27,6 3-104,0-7-73</inkml:trace>
  <inkml:trace contextRef="#ctx0" brushRef="#br0" timeOffset="70561.93">8671 9092 1632,'8'-2'86,"-3"1"23,1-2 14,-6 3 17,8-4 10,-4 4-2,-4 0-6,0 0-3,0 0-17,0 0-12,0 0 8,0 0-11,-2 17-2,0-12-3,-2 5-10,2-1-6,0 0-6,0 3-1,2-1-9,-3 1-1,3-1-9,3 0-1,-1 1-7,0-3-4,2 3-3,0-2-4,5-1-3,0 0-2,3-3-2,-2-1-3,4-1-4,0-1 1,3-2-9,0-2 4,2-2-5,-3-1-1,0 1-3,-1-5 3,2-1-4,0-2-1,-4 1-2,2-2-2,-3 3 1,-2-1 4,1 1-8,-2 1 1,-3 3 1,0-2-2,1 2-4,-3 3-3,-4 2 1,0 0 2,0 0 1,0 0-3,1 16 0,-1-7-2,0 1 3,3-1 3,-1 2-1,0 1-2,2 1 3,3-2 2,2 3 3,3-3 5,1-2 6,6 3 4,-2-6 4,6 2 6,-2-5 4,3 0 8,-3-3 6,2-3-1,-3 0 4,5-3 7,-6 1 2,2-5 0,-5 0 0,1-2-6,-4-2-7,0-1-5,-5-2-5,-3-1-4,-1 1-5,-2-1-3,-4 0-4,0 0-10,-5 3-23,1 1-31,-4-1-35,-4 2-42,2 4-43,0 0-60,-6 1-72,8 1-69,-3 2-127,1 1-115,3 3 50,0 1-308,9 0-344</inkml:trace>
  <inkml:trace contextRef="#ctx0" brushRef="#br0" timeOffset="70762.16">9688 9334 2712,'4'5'190,"0"-5"17,-4 0 33,0 0 18,6 2 9,-6-2-7,0 0-27,0 0-18,0 0-21,0 0-21,0 0-24,6-7-48,-4 5-68,-2 2-94,7-4-96,-7 4-137,9-4-156,-3-1-206,2-1 57,3-1 81,-1-1-331,-1-1-335</inkml:trace>
  <inkml:trace contextRef="#ctx0" brushRef="#br0" timeOffset="75763.2">3650 10776 683,'-2'-9'334,"-3"-2"-113,3 1-35,0-1-24,-3-1-17,4 3 2,-3-2-10,2 4-10,0 0 0,-1-1-9,1 1-7,0 1-4,-1 0-10,3 6-2,-1-9-12,-2 4-11,3 5-5,-2-5-10,2 5-3,0 0-6,-12 19 13,4-4-4,-4 6-6,-1 6-2,-1 4-3,0-1-5,-2 3-6,0 6 2,-2 2-2,4-10-6,-1 0 0,0 1 2,2-3-5,3-7-2,0 1-2,0-7-3,2 1 1,2-3 3,0-3 15,1-3-2,2-5-5,3-3-10,0 0 6,0 0-4,-3-17-6,8 3-1,1-1-2,0-6-4,4-4-8,2-2-5,2-4-3,-1-3-7,4-7 3,0 2-2,-5 4 7,2 3-6,0-2-2,-2 5 4,1-2 1,-4 9 3,1-1-1,-3 4 4,1 3-3,-2 2-2,1 0 4,0 3-5,-3 4 0,4 2 4,2 5 1,-1 2 1,4 8 0,4 3-1,-3 4-3,4 6 6,2 1-1,0 5 3,5 5 5,-1 1 5,0 1-6,4-2 5,-4 2 2,1 1 1,1-4-1,-3 0 5,-4-6 4,-1 0-2,1-5 3,-3-2-2,-4-2 8,1-3 1,-3-1 11,0-2-2,2-1 13,-6-5 6,2-3-6,2-3-5,0-1-6,-2-5-5,3-2-2,-2-3-7,-1-3 1,2-7-3,-1-1-6,0-3-3,1-4-3,-3-3-2,-1-4-10,-2 0-8,0-2-11,-4 0-11,2 1-6,-2 4-9,0 4-3,-2 0-13,2 6-7,-2 2-10,2 2-24,0 2-28,-2 0-33,2 5-30,0 5-17,-2 2-20,2 2-14,0 3-40,0 0-114,0 0-81,0 0-157,12 14-133</inkml:trace>
  <inkml:trace contextRef="#ctx0" brushRef="#br0" timeOffset="75986.44">4624 10856 1676,'4'4'53,"0"-2"30,-4-2 14,9 6 7,-7-5 9,-2-1 10,6 4-1,-6-4-6,5 2-10,-5-2-12,12-2-9,-12 2-10,20-1-10,-10 1-5,3-3-9,-1 3-26,4 0-29,-4-1-37,0 1-32,2 0-36,-2 0-30,-1 1-29,-1 3-23,-1-2-48,-3 3-96,-4 0-260,-2 0-95</inkml:trace>
  <inkml:trace contextRef="#ctx0" brushRef="#br0" timeOffset="76127.64">4618 11089 1667,'-13'9'7,"5"-2"20,-1-1 5,4-2 14,0 0 16,2-1 10,-1 2 7,4-5 18,0 0 17,7 8-3,4-7-14,5 2-5,3-3-13,6 0-59,0 0-85,10 0-74,-3 0-102,10-3-200,0 2-143,-1-3-84</inkml:trace>
  <inkml:trace contextRef="#ctx0" brushRef="#br0" timeOffset="78097.9">5923 10389 1130,'0'0'178,"4"-2"-42,-4 2-15,0 0-10,0 0-2,4-3-4,-4 3-7,0 0-4,0 0-5,6-2-4,-6 2-1,0 0-13,0 0-4,0 0-4,0 0-9,-20 19 3,8-6 2,-2 3 3,-6 1-7,-1 4-2,-3 1-1,-5 7-1,2 0-1,-3 0-3,7-5-4,-3 1-8,3-3 1,-1-1-1,4-1-5,2-6 2,4 1 1,1-3 0,0 0 9,2-3 9,3 1 4,-2-4-5,2-2-7,0 0 1,-1-4-9,9 0-7,-11-4 4,4-3-9,3 2-2,0-3 2,0-1-6,2-1-3,2-1 3,-3 0-7,3-3-3,0 3-1,3 0 0,-3-1-1,4 1 0,-2-1-1,2 2-3,0 1-2,1 1 4,3-1-7,-3 2 3,7 1 3,-4 1-6,2 0 3,3 3 2,1 1-4,-1 1 3,5 1 0,0 3-5,-4-1 5,3 4-2,0-2 0,-2 5-2,1-3 8,4 5-8,-5 0 6,4-2-2,-5 2 0,1 0 2,-2-3 0,0 3-6,-3-2-21,0 1-23,2-2-37,-2 0-43,-2-1-51,3 1-64,-5-2-97,3 1-153,0-3 25,-1 1-168,2-3-133</inkml:trace>
  <inkml:trace contextRef="#ctx0" brushRef="#br0" timeOffset="78942.16">6267 10596 1686,'-6'-2'-14,"6"2"22,0 0 25,0 0 20,-9-2 18,9 2 18,0 0 13,-6-2 8,6 2 0,0 0 1,0 0-4,0 0-10,-8-3-1,8 3-3,0 0-9,0 0 0,0 0-6,0 0-6,0 0-1,0 0-9,0 0-7,0 0-4,0 0-2,0 0-1,42 5-5,-23-3-10,5 0 1,1-1-5,2-1-3,0 2 0,3 0-5,-2 0-6,-5-2-19,3 2-30,-5-2-40,0 2-44,0-2-51,-1 2-48,-4-2-52,-1 0-130,0-2-72,-2 2-168,-1-2-136</inkml:trace>
  <inkml:trace contextRef="#ctx0" brushRef="#br0" timeOffset="79253.6">7093 10343 1749,'-2'-8'42,"-4"-1"24,-1 4 22,6-1 16,-4 5 17,0-3 11,5 4-1,-2-6 3,2 6-15,-4-4-16,4 4-10,0 0-11,0 0-7,0 0 11,-6 14-8,4-3-4,0 2-1,2 6-2,0 0 0,0 3-7,0 0-6,0 7-3,0-2-10,2-1 1,-2 3-7,0-1-21,-2 0-41,2-1-45,-4-1-62,2 2-68,-5-3-66,-1-3-139,-4 1-102,0-2 39,0 0-133,-8 0-98</inkml:trace>
  <inkml:trace contextRef="#ctx0" brushRef="#br0" timeOffset="79668.09">5598 11104 1744,'-13'-2'34,"3"2"14,4 0 12,6 0 15,-11-2 13,11 2 12,-11 0 4,11 0 0,0 0-8,-8 2-5,8-2-4,0 0-2,0 0-3,0 0-4,0 0 0,36 0 4,-21 0-7,7 2 0,12-2 3,9 0-9,10 1 3,41-1-1,17-1 11,15 1 3,5 0 2,11 0 7,3 1-4,6 1-2,3 1-7,-1 1-9,-9-1-5,-10-1-8,-13 1-5,-18 0-3,-12-1-8,-23 0-8,-19-2-26,-9 0-30,-6 2-37,-11-2-33,-4 0-36,-8 0-37,-3 0-33,-8 0-46,-3 4-43,3-4-102,-23 1-122,6 2 27,-4 0-165,-6 1-145</inkml:trace>
  <inkml:trace contextRef="#ctx0" brushRef="#br0" timeOffset="80698.11">6309 11771 1945,'-20'4'58,"0"-3"-2,6 1 0,-1-2 10,2 2 20,2-2 16,0 0 12,1 0 4,2 0-6,-1-2-5,9 2 0,-17 0-7,10-2-10,7 2-5,-10-3-12,4 1-6,2-1-7,-1-2-5,5 5 0,-5-8-9,4 1-2,-1 1-4,2-1-6,2-3 0,-1-1-11,4-1 6,0 0-5,1 0-4,3 1-6,-1-4 5,0 4-6,3 0-5,0 2 5,2-1-4,-3 3 0,0-1 1,5 1-5,-2 7 5,0-3-4,0 6-1,0-3-1,1 7 4,-2-2-4,0 5 2,-2 1-3,-2 2 5,-1 2-9,-2-1 10,-2 3 3,-6 0-5,0 0 3,-6 5 3,1-4 0,-4 3 0,-2-1-3,-2-2 4,-2-1 0,0 1-2,-1-3-5,-1-4 9,2 1-6,-2-3 3,4-1-1,-1-4-4,1 0-3,4-7 5,0 2-14,-1-3 16,3-4-10,5-3-3,-1-1 3,3-1-2,3 0-6,3-4 3,-2 1-5,6-1-2,1 3 2,3-6 2,2 5-4,1 0 7,3-1-2,0 4-5,4 0 11,1 2-4,1 0 9,0 5 2,-2 1-2,1 4 5,-2 0-1,0 4 1,2 4 0,1 1 4,-3 4 1,0 3 3,1 5-1,-5 3 1,2 2-3,-6 1 0,2 4 3,-7 1 2,-2-1 4,-5-1-4,0 3 4,-6 1 4,-6 0-1,0 2 3,-9 1-2,-5-1 1,2-2-3,-6-1 2,0-4-2,-1-1 1,-4-2-2,3 0-2,2-8-3,1-1 2,-3-1-4,0-3 1,1-2-4,3-3 0,-2-2-1,4-1-5,-2-3 0,6-2 0,1 0-2,1-2 0,0 0-2,3-1 0,0-1 0,4-2-3,5 2-3,0-1 3,-1-1-4,4 0 2,2 1-4,6-2 3,2 0-2,0 1 2,1 1 0,5-1-1,1-1 1,3 1 3,2 2 5,-1-1 7,4 3 0,-1 0 4,2 2 1,2 0-3,3 4 4,3 1 1,1 1 4,8 3 1,0 3-1,9 2-2,1 3-1,1-2-2,17 9-1,-11-5-1,-4 0 0,15 4-3,-13-2 1,-7-4-2,-1-2-1,-5-3 0,-6 0 2,3-3 2,-5 2 12,-6-5 14,1-1 15,-5-2 4,1-3 5,-2-5 2,-2 2-7,3-5-7,-2-1-2,-3-4-7,0-3-3,0-1-2,1-2-5,-2-3-20,-1-5-23,0-1-34,-5-5-50,3 0-46,-1-1-51,-2-1-58,0 0-81,0-2-91,-2 4-202,0-1-20,-2 5 84,-2 0-394,4 3-429</inkml:trace>
  <inkml:trace contextRef="#ctx0" brushRef="#br0" timeOffset="83299.85">5982 10582 2445,'2'-8'-52,"-2"2"18,0 1 21,-2-1 1,-1 0 3,-1 3 13,0-1 13,4 4 15,-15 0 12,15 0 5,-25 7 8,7 5 9,-7 5 1,-2 4 6,-11 6-2,-5 17 1,-8 2 3,-4 0-7,-1 4 3,-7 1-5,-2 3-6,-7-6-2,-7 3-1,1-1-2,-4-3-2,-1-3-8,1 0 3,1-9 4,2-1 0,2-5 0,4-3 4,1-6-12,15-8-2,10-2-4,9-7-3,4-3-7,3 0-2,1-5-7,4-5-3,4 0-1,0-2-9,7-4 3,5-2-7,0-4-6,3 0-1,1-4-9,6 0 3,3-1-3,0-1 2,4-3 1,0 1 0,6-3 1,2 3 1,3 0-3,6-5 2,6 4 3,2 3 1,7 3-1,1 2 5,7 4 7,1 6 4,5 5 4,-5 8 14,9 5 0,20 15 0,-3 6 4,-2 9 2,0 8-1,-2 3-3,-2 6 0,-1 7-1,-1 4 3,0 4 5,-1-1-4,-2 2-2,-2-2-4,-3-2 1,-3 0-4,-3-4 0,-4-2-2,-1-7 0,-6-2 0,-7-13-2,-6-5-5,-2-6-1,-3-2 1,-3 0-4,-2-7 3,-1 1-1,0-2-3,-4-4-12,-1-2-12,0-1-20,-2-1-32,0-1-46,-2-4-47,1-2-67,2 0-70,-3-4-154,-2-4-90,1 1 47,-1-4-242,0-4-226</inkml:trace>
  <inkml:trace contextRef="#ctx0" brushRef="#br0" timeOffset="84181.93">4033 10618 1931,'-10'2'-71,"-1"2"11,2-4 5,2 2 9,7-2 6,-10 2 10,10-2 15,-1 3 16,1-3 18,0 0 12,22 9 9,0-4 2,7 1 12,25-2 1,33 5 1,11-1 1,19-5-1,14 1 2,12-4-3,11 2 1,11-2 1,11-2-4,40 0-9,0 2-2,-40-2-6,-7 2-3,-10 0-3,-15 0-1,-13 0-6,-19 2 2,-12-2-4,-28 0-1,-15 0-2,-12 0 3,-11 0-9,-5 0-5,-7 0-21,-12 0-15,-4-2-16,-6 2-17,0 0-17,-29 4-15,-3 0-21,-16-1-19,-33 5-20,-16 1-32,-12-1-66,-9 4-259,-14 0-15</inkml:trace>
  <inkml:trace contextRef="#ctx0" brushRef="#br0" timeOffset="84395.07">4213 10971 1263,'-62'11'-90,"14"-1"8,10-3 9,8-1 6,7-2 11,7 0 19,6-3 21,7-1 11,3 0 10,0 0 12,27-8 4,3 5 6,14-4 10,35-7 12,14-1-1,12-2 10,16 2-1,5-3-2,5 5-5,4 2-8,0 0 0,5 6-4,-2 0-5,-4 2-17,3 2-13,-2-2-14,-5 6-24,-4-2-7,-7 2-21,-11 2-18,-13-2-38,-8 4-85,-21-4-96,-15 1 184</inkml:trace>
  <inkml:trace contextRef="#ctx0" brushRef="#br0" timeOffset="84901.11">5058 11647 969,'-42'21'58,"6"-6"-6,6 0-7,7-3-2,5-3-2,6 1 31,1-2 26,9-1 7,4-1 4,9-2-1,8-1 0,15-1-6,13-4-7,18 0-1,33-3-6,16-1 1,3 1-10,3 3-6,7-2-8,0 6-6,-6 0-6,-5 3-4,-5 3-6,-16 1-4,-8 0-3,-22 1-5,-15 0-16,-14-1-2,-3 1-1,-9 3-6,-14 3-4,-7-1-4,-6 2-2,-15 8 0,-6-2 0,-13 5 2,-15 10-2,-7-2 1,-3 0 1,-8-2-1,-2-1 1,-3 0 1,4-5-1,3 1 0,5-3 2,12-4 0,13-5-1,6-4 0,6 0-2,5-2-1,7-2 4,0 2 2,8-4 9,6-1 7,6-1 2,12 1 1,9-4-3,7-2 4,14 0 4,17-2 2,28-4-1,6-1 7,5 2 1,2-1 3,-3 2 16,0 4-5,-3 0 7,-8 2-11,-21 0-6,-14 0 2,-9 2-5,-6-3-12,-9 3-24,-3 0-14,-8-1-25,-5 1-49,-5 0-50,-6 0-69,-1-1-106,-2-1-170,-3-2 24,0 0-123,0 0-82</inkml:trace>
  <inkml:trace contextRef="#ctx0" brushRef="#br0" timeOffset="86381.8">11553 9413 1514,'2'-19'-68,"0"3"20,0 3 23,-2 1 21,0 0 14,2 3 15,-2-2 14,-2 1 11,2 1 22,-2 1 9,0 0 1,2 3-2,0-3-7,-2 4-8,2-1-8,0 5-7,-8-3 1,8 3 4,-20 17 5,6 1 0,-7 3 1,-7 12 2,-2-1-3,-12 17-3,-1-1-2,-3 0-4,1-1-4,-3-2-2,1-2-5,7-8-3,3-7-3,2-1-4,1-5-2,6-3 0,4-1-1,2-3-2,3-4 3,0 1 4,6-3 8,1-1 9,-2-5-7,6-1-4,2-4-5,6 2-4,-10-8-6,7-1-2,3 0-8,5-4 1,1-2-6,2-2 1,2-3-1,2 2-2,0 1 0,1 2-1,0 2-1,-3 2-4,1 1-4,1 5 3,0 3-1,-2 4-2,2 1 3,1 7-1,0 2 1,2 2-1,-3 3-1,4 1 5,-4 3-3,2 1 5,0-2-4,-3-2 2,3 4 3,0-1 9,-1-1 0,-3 2-4,3-3 0,-1-2-20,-2-2-31,-2-1-36,3-3-43,-1 2-51,3-5-53,0-1-99,-1-3-182,4-1-156,-4-3-158</inkml:trace>
  <inkml:trace contextRef="#ctx0" brushRef="#br0" timeOffset="86560.12">11693 9815 1752,'2'-4'-4,"-1"-1"22,-1 5 24,5-5 26,-3 2 11,-2 3-5,7-11-8,-3 8-7,5-1-7,-1 0-9,4 0 0,2 3-7,0-1-24,5 0-36,-3 2-44,6 0-48,-4 2-42,-2 0-80,-1 1-353,-5-1-90</inkml:trace>
  <inkml:trace contextRef="#ctx0" brushRef="#br0" timeOffset="86719.72">11714 9950 1538,'-9'6'-3,"3"-1"26,2-1 20,-2-1 20,1 1 16,5-4 14,-6 5 0,6-5-4,-2 3-6,2-3-12,15 2-6,-1 1-9,6-3-15,5 0-39,7 0-41,2 0-53,4 0-60,-2 0-80,7-3-388,1-1-117</inkml:trace>
  <inkml:trace contextRef="#ctx0" brushRef="#br0" timeOffset="87377.33">12984 9457 1697,'0'-10'-1,"0"0"26,0 1 28,-3 1 26,3 1 14,0 1-1,0 0-2,-1-1-8,1 7-11,0-9-10,0 9-10,0 0-2,0 0-8,0 0 0,0 24 6,-2-7 1,2 0 1,-2 4 4,0 0 4,-1 0 1,2 4-4,-1-5 0,0 2-1,0-3-2,-1-3-9,1 2-2,0-5-1,2 1-3,-2-5 0,0 2 10,2-2 7,-2-1 13,2-1 4,0-7-5,0 2-10,0-2-8,0 0 0,4-20-6,-2 9-3,0-8-9,5-4-3,-3-4-8,2-8-4,2 0 1,-1-4-10,3-1 2,-1 3 0,-1 0-2,-1 2-1,2 4 3,-3 6-6,0 1 8,-2 4-8,-3 2-1,5 1 0,-2 4-1,-2 0-5,2 4-1,-2-2 0,4 6 3,0 5 0,-6 0 0,16 10 0,-6 1 1,3 6-1,4 5 1,0 2-1,2 5 1,4 7 6,1-1-2,-2-4 5,0 4-1,-4-7-3,3-4 4,-5 2 1,-3-6-8,0-3 3,-1 1 6,-3-7 8,-1 4 5,0-6 6,2-1 21,-4 1 13,-1-6-10,0-1-1,-5-2-8,0 0-1,17-11-5,-13 3-5,0-7-3,1 0-5,-3-4 2,2-5-8,-4-7-3,0 2-3,-2-3-12,0-1-6,0 3-4,-3-1-8,4 3-10,-4 3-8,3 2-14,-2 4-23,2 3-23,-1-2-33,-1 4-33,0 5-29,-2 1-31,2 4-33,-1 0-30,-1 2-111,6 2-113,0 0-157,0 0-163</inkml:trace>
  <inkml:trace contextRef="#ctx0" brushRef="#br0" timeOffset="87586.31">13709 9378 1802,'2'4'13,"-2"-4"34,0 0 27,0 0 24,2 5 17,-2-5 11,0 0-3,0 0-13,6 2-11,-6-2-12,0 0-7,22-2-15,-9 2 0,-1 0-14,4 0-25,2 0-28,-1 2-29,0-2-37,0 0-38,-1 3-47,0-3-36,-5-3-62,7 1-166,-5-3-183,-3-1-100</inkml:trace>
  <inkml:trace contextRef="#ctx0" brushRef="#br0" timeOffset="87837.94">14221 9022 1700,'0'-6'31,"0"6"15,2-8 11,-2 5 11,0 3 10,0 0-1,3-8-12,-3 8-6,0 0 0,0 0 12,2 17-1,0-5-2,0 5-1,2 2-8,-1 5 1,-1 4-5,2 2-7,-3 2-2,2 7-3,-3-2-3,2 4-5,0-3-13,-2 1-34,0 0-38,-4-1-49,1 0-46,0-5-71,-4-2-127,3-2-136,-5 3-59,-1-1-40</inkml:trace>
  <inkml:trace contextRef="#ctx0" brushRef="#br0" timeOffset="88168.03">12994 10053 1578,'-24'-5'41,"7"4"22,2-1 26,4 2 24,1-2 18,2 2 6,8 0-8,-16-3-2,16 3-13,0 0-15,0 0-7,0 0-8,28-5-8,0 3-9,7 0-3,15 2-9,15-2-10,30 2 0,3 0 0,10 0-10,-1 2-1,2-2 2,-1-2-4,0 4-5,-2-2 1,-3 2-5,-5 0-4,-9 0-1,-15 1-5,-16-3-26,-14 0-16,-7 0-25,-5-3-32,-2 3-32,-7 0-49,-5 3-36,-8-3-51,-7 0-119,-4 3-113,1-3-84,-14 7-72</inkml:trace>
  <inkml:trace contextRef="#ctx0" brushRef="#br0" timeOffset="88614.11">13427 10597 1661,'-17'2'32,"5"-2"16,1-2 22,2 1 13,3-3 6,2-1 4,-1 0-3,5 0-6,0-2-7,5 2-7,1-1-9,4 0-5,-1 3-6,6-3-1,2 1-4,2 2-1,2 2 1,1 1-9,-4 1-3,6 2-2,-3 0-2,3 3-5,-2 1-3,-2 5 2,-2-1-5,-3 5 7,-1-1 8,-4 4 10,-4 0 2,-2-2 0,-4 2-4,-4 1 2,-4 4 7,-5-4-5,-6 8 0,-4-4-3,-5 4-2,-7-2 1,3 1 5,-4-5 2,-3 1 2,7-5-9,0-1 10,5-1-5,5-3 5,1-3-7,1 2-3,7-2-1,1-3 1,-1 0-1,6-1 7,5-3 5,4 4 4,9-4-1,10-1 0,9 3-7,13 1 0,15-4 4,8 1 0,23 1-2,4-1-6,-2 1-1,0-2-10,-12-2-48,-13 0-66,1-2-76,-8-2-97,-12 1-117,-1-4-240,-7-2 49,-6 0 74,-9-1-238,-1-1-219</inkml:trace>
  <inkml:trace contextRef="#ctx0" brushRef="#br0" timeOffset="91982.13">11383 8923 720,'2'-5'263,"-2"5"-105,-2-8-33,0 4-2,2 4-19,-2-6 3,0 0-5,0 1-8,-2-1 3,0 0 0,0-2-3,-2 3-3,-2-2-3,2 2-3,-2-1-6,0-1-9,-1 3-6,-4-2-6,-2 1-4,1 1-8,-4 0-4,2-1-3,-3 3-2,-5 0-7,1 2-7,-9 2 6,1 0-3,-12 1-2,-5 7 0,-7 3-1,-20 12-1,-4 3 1,4 7 5,-3 4 1,3 7-1,1 6-2,4 5 1,4 8-1,7 3-4,2 4 2,11-2-5,6 1 1,10-1-2,9 0-6,5 0 4,10-5-2,8-6 0,6 18-1,8 3-1,5-5 1,11-3-1,6-4-2,9-5-5,9-7 5,9-6 1,1-6-2,7-6-4,3-8 4,4-6-4,2-7 1,2-8 1,-8-7 4,15-6 5,4-7 8,-2-6 3,3-6 6,-3-8-9,-4-7 4,0-4-2,-5-6-11,-5-3-1,-4-4 1,-4-2-2,-7-8-7,-5-3 5,-9-9-5,-3-5-4,-9-6 1,-10-3-4,-7-1-2,-10-8 3,-5 1-3,-9-1-4,-7 4 5,-5 4-4,-7 7-2,-8 3-4,-11 7 1,-5 5 2,-13 9-4,-9 7 2,-7 12-3,-7 8 3,-2 12-7,-8 10-11,-3 10-11,-7 7-15,-7 9-22,-8 11-22,-6 5-27,2 8-24,5 10-26,5 7-23,6 5-42,10 2-151,8 5-75,6 1-79,9 4-49</inkml:trace>
  <inkml:trace contextRef="#ctx0" brushRef="#br0" timeOffset="94839.71">17171 1800 63,'-2'-11'35,"0"-1"10,0 2-2,0-1 7,2 1-4,0 1 7,0-1-1,-2 0-5,2-2 11,0 2-3,0-1 12,0 0 6,-3 1 3,3-2 2,-1 3-7,1-1 8,0 3-5,0-3-6,0 5-5,0-4-7,-2 4-5,2-3-9,0 8 0,0-9-5,0 5-4,0 4-7,0-8-1,0 8-6,-2-5 3,2 5-2,2-6-3,-2 6-2,0 0 3,2-4 5,-2 4 13,0 0 4,22 4 1,0-2 5,8 0-4,17 2 1,42 3 1,8 3-7,14-3 5,8 3-3,11 2 0,13 3-4,21-1-3,42 8-4,-4 1-1,-4-2-1,-8 1-2,-32-3-1,-3 0 0,-5-2-5,-1 1-2,-5-5-1,-13 2-1,-12-3-1,-15-2 2,-13-1-3,-23-4 0,-15 0 0,-9-4 3,-10 1-4,-3-2 0,-3 0 2,-5 0-4,1 0 2,-7-2 1,2 1-3,-3-1-1,-2-2-1,-3 2-1,-1 0 0,1 0-2,-2 0-2,0 0 2,0 2-4,-1-1 1,-2-1-2,-6 2 2,8-2-6,-8 2-11,0 0-2,0 0-4,0 0-8,0 0-5,0 0-8,0 0-10,0 0-2,0 0-10,0 0-9,-12 11-24,0-7-27,-4 0-24,0-1-34,-5-3-359,-5 4-46</inkml:trace>
  <inkml:trace contextRef="#ctx0" brushRef="#br0" timeOffset="95839.48">2595 5012 1344,'0'-8'-95,"-2"3"16,2 5 16,-2-11 13,-2 6 12,2 1 12,2 4 17,-5-8 11,3 5 9,2 3 4,-2-6 6,2 6-1,-2-5 3,2 5-1,0 0-5,-4-6 0,4 6-2,-2-4 0,2 4-6,0 0-2,0 0 2,0 0 0,0 0 5,0 0 15,0 0 6,0 0 9,27 2 3,-9-2 4,4 0 1,13 0-1,25-2-1,39-2-2,10-4 1,10-2 0,6 1-6,-1 0 1,4 0-3,-3 1-7,-2 0 1,-4 3-4,-10-1-4,-7 2-5,-9 0-11,-21 3-13,-13-2-9,-12 1-10,-3 2-6,-10-2-6,-2 2-1,-2 0-3,-7-3-12,-3 3-20,-8 0-25,-8 0-28,-4 0-20,0 0-21,-32 7-245,5-3 81</inkml:trace>
  <inkml:trace contextRef="#ctx0" brushRef="#br0" timeOffset="96109.18">2746 5196 1006,'-58'12'-68,"9"0"18,10-4 12,7-3 15,4 0 23,4-1 6,6 0 9,-1 0 1,8 0 8,2-2 4,9-2 7,0 0 6,0 0-3,35-6 1,-8 1 9,18-3-5,42-6 5,25-3 2,17 2-1,8-6 1,7 1-4,1 4-8,1-4-3,2 5 0,0 2 0,-10 2-6,-9-1-1,-7 3-4,-9 1 1,-10 0-3,-13 1-5,-16 1-17,-19 2-13,-13 0 0,-6 3-2,-4-1-14,-7-2-31,-7 2-30,-12 0-26,-8 0-30,2 2-266,-32 0 79</inkml:trace>
  <inkml:trace contextRef="#ctx0" brushRef="#br0" timeOffset="96395.03">2754 5375 1020,'-46'14'-66,"8"-4"17,12-2 12,5-3 11,1 0 4,8 2 4,4-4 21,1 1 13,9 0 24,-2-4 9,30 1 2,2-4 3,54-6 4,23-6 2,18-5 7,6-1 5,5-1-7,0-4-5,-5 6-1,-3-2-7,-2 5-4,-6-2-5,-7 2-3,-13 5-6,-9-2-2,-15 4-4,-16 0 1,-13 3-5,-11 2-2,-7 0 1,-3 1 0,-5 0 2,-4 0 1,2 3-3,-3-1-5,-4 0-7,-1 0-30,-3 0-39,-1 2-52,-5 4-51,-4-4-112,0 0-182,0 0 38</inkml:trace>
  <inkml:trace contextRef="#ctx0" brushRef="#br0" timeOffset="98889.31">21403 3275 407,'0'0'26,"0"0"4,0 0-1,0 0 10,0 0-5,-11-8-9,11 8-4,0 0-6,0 0 0,-13 1-1,13-1 0,-6 7 6,6-7-6,-9 5 14,3 1 10,0 0 2,0 1-2,-7 3 9,4 2 3,-1 1 4,-7 2-7,-1 0 3,-2 5-6,-2-2-1,-3 1 0,1-1-8,2 0-2,-2-1 0,1-3 3,1-2 4,4 2-1,-2-2-5,2-3 5,2 1 10,2-2 7,-1-3 5,2 0 2,0-2-2,1-1-4,4 0-3,-4-4-10,6-3-6,0 2-2,2-4-3,2-1-5,2 0-4,2-3-5,0 2 0,4-6 0,0 2-6,6 0-1,-4 2 0,2 0-2,0-1-3,2 0-1,0 5 0,-1-3-7,3 5-3,0-1 1,-2 4 2,2 2-2,0 0 3,-1 4-3,3 0 2,-1 1-1,-2 3 0,-1 1-2,2 0 1,-3 4 5,2-2-4,0 0 2,-2 0 1,0 4-1,-3-2 1,2 0 3,-4 0 0,3-2-9,-2 5-26,1-2-46,-2 1-29,1-1-20,-1-2-39,-2 1-61,-1-1-280,1-3-12</inkml:trace>
  <inkml:trace contextRef="#ctx0" brushRef="#br0" timeOffset="99098.22">21587 3505 1331,'4'-5'10,"0"-2"15,0 3 9,3 0 9,-3 1 3,1-1-3,-1 0-4,0 1-8,2-1 3,4 0-7,0 3-9,0-2-13,0 1-24,3 2-35,0 0-34,0 2-31,-3 1-55,2 0-245,-2 0 70</inkml:trace>
  <inkml:trace contextRef="#ctx0" brushRef="#br0" timeOffset="99278.36">21637 3625 1128,'-4'1'5,"4"-1"34,-6 5 12,6-5 18,-6 3 1,6-3 3,0 0-8,-6 3-5,6-3-6,0 0-7,18 1-9,-7-2-7,10 1-19,2-3-26,1 6-23,2-3-39,5 0-40,-1-3-65,2 2-268,-1-3 44</inkml:trace>
  <inkml:trace contextRef="#ctx0" brushRef="#br0" timeOffset="99752.72">22381 3319 1232,'2'-9'-9,"0"2"14,1 1 13,2 1-1,-3-3-2,8-1 3,-2 2-7,2 2-1,5 0 2,0 0 0,2 2-8,0-1 2,2 2 2,-3 2-1,2 0-7,-1 2 3,-5 0 0,1 3-3,-2 0-2,-1 0 5,-5 0 3,2 2-7,-1 0 5,-4 0 5,-2 1-4,-2 0-4,-4 1 5,-1-2 2,2 2-7,-3 0 6,2-1 0,-3 0-11,2-3 8,1 2-1,0 0 4,-1-2-4,1 0-5,2 0 2,0 1 4,0-3-2,2 1 2,-3 0-6,5 2 0,0-6-2,3 11 8,1-4 2,0 0-7,2 1 6,0 1-3,3 0-6,-1 1 5,1-1 2,0 2 2,-1-2 1,-2 3-1,1 2 7,0-5-4,1 4 9,-4-3 11,0 0 8,0 1 7,-2-1 14,0-1 8,-4 0-4,0 0 7,-4 2-3,-2-2-1,-8-1-6,-2 1-6,-6-1-2,-3 0-9,-9 1-18,-3-2-58,-1 2-69,-6-6-80,-11 3-183,-3-2-153,-5 1-25</inkml:trace>
  <inkml:trace contextRef="#ctx0" brushRef="#br0" timeOffset="101055.06">16159 9668 1072,'-6'-4'214,"6"4"-46,-7-4-32,7 4-15,0 0-7,-4-4-1,4 4-12,0 0-14,-6-2-7,6 2-9,0 0-6,0 0-6,0 0-9,0 0-5,0 0-4,17-5-7,-11 5-2,-6 0-19,17 0-32,-9 0-42,1 2-41,-1 0-36,3 1-32,-2 1-50,1 0-429,-4 0-144</inkml:trace>
  <inkml:trace contextRef="#ctx0" brushRef="#br0" timeOffset="101227.36">16197 9839 1711,'-6'8'-45,"2"-5"27,0 1 20,1 3 25,-1-4 18,4-3 14,-4 5 8,2 0-2,2-5 0,-3 4-6,3-4-5,0 0-4,6 5-8,4-3 1,1 0-6,4-2-12,7 0-34,-3 0-44,7 0-49,2 2-53,-4-2-97,0 0-332,3 0-85</inkml:trace>
  <inkml:trace contextRef="#ctx0" brushRef="#br0" timeOffset="102002.08">17428 9561 1608,'0'-6'-1,"0"0"13,0-1 17,-2 1 20,2 1 16,0 5 8,2-16 4,-2 9-3,0-1 1,1-2-6,2 1-4,3 0-8,-2-3-2,5 0-5,2 1-4,3-2-1,3 0-3,2-1-3,2 2 0,3 1-2,-3 0-2,2-1-3,0 5 0,1-1-4,-6 3-7,0-2-1,-2 7-3,2 0-1,-3 0-2,-3 7 1,0 1-3,1 3 1,-4 4-3,-1 0 1,-3 2-1,-3 2-1,-2 2-1,-4-1 2,-1 4 0,-5-2-1,2 0 0,-6-1-1,0-1 0,-1-2 0,-2-1-1,-1-2-1,5 0 3,-4-2-3,6-3 0,0 0 3,-2-1 1,3 0 4,1-4 4,1 0-4,0 0-1,-2-5-3,4 2-1,0 1-3,6-3 2,0 0-2,-10 0 2,10 0-2,0 0-5,0 0 3,0 0-3,0 0-1,0 0 0,14-10 0,-14 10-1,14 2 1,-14-2 1,18 3-4,-5-1 3,-2 3-2,2 1 0,1 1 0,-2 1 0,2 1 2,0 0 3,-1 1 8,2 6 4,-2-3 11,-1 3-1,4-1 7,-6 0 4,0 1 0,-1-2 2,-1 2 1,-1-3 6,-4 2 6,-3-4 8,0 0 1,-3 4 1,-4-3-4,-3 0 3,-5-3-4,-5 4-7,0-6-3,-5-2-2,1 0-7,-6-2-5,3-1 1,-3 0-5,-2-4-6,2 2-32,3-5-27,-3 2-36,3-2-44,2 1-64,5-1-65,-1-6-74,3 2-156,4 0-64,4-3 83,3 2-113,1 0-70</inkml:trace>
  <inkml:trace contextRef="#ctx0" brushRef="#br0" timeOffset="102734.11">18660 9665 1596,'0'0'30,"-8"-3"22,8 3 20,-4-4 11,4 4-5,0-7 0,0 0-9,0 7-3,10-8-8,-5 1-5,5 4-7,0-4-4,3 4-4,2-1-4,1 2-4,0 0-3,3 1-30,0 1-35,0 1-39,-1 3-38,2 0-42,-4 2-61,0-1-409,-6 4-126</inkml:trace>
  <inkml:trace contextRef="#ctx0" brushRef="#br0" timeOffset="102905.34">18633 9948 1618,'-3'3'-2,"-4"3"31,4-4 26,-1 2 19,0 0 21,4-4 7,-5 5 1,5-5-13,0 0-12,13 2-4,-3-2-11,6 0-4,1 0-41,5 0-57,4 0-73,2-2-80,-3 2-161,0 0-246,0 0-98</inkml:trace>
  <inkml:trace contextRef="#ctx0" brushRef="#br0" timeOffset="104201.62">18342 9665 1544,'0'-5'-48,"0"5"22,0-9 31,0 5 25,0 4 19,0 0 20,0-11 7,0 9-1,0 2 3,0 0-2,0-8-1,0 8-8,0 0 1,-1-7-6,1 7-8,0 0-7,0 0-4,0 0-5,0 0-1,0 0 1,-19 12 3,12-2 0,-4 0-4,1 1-1,-5 4 0,2 0-7,-1 3-1,0-2-3,0 1 0,-1 0-2,0 3-4,0-1-1,3-3-21,-4 2-26,4-2-38,0-1-30,1-3-33,2-1-25,3-2-19,0-3-47,1-1-439,-1-1-155</inkml:trace>
  <inkml:trace contextRef="#ctx0" brushRef="#br0" timeOffset="104448.56">18086 9610 1651,'2'-5'-84,"0"1"19,3 0 13,-3 0 16,-2 4 27,6-1 16,-6 1 11,0 0 5,13 5 15,-8 1 5,5 1 7,-4 2 2,2 6 5,0-2-1,2 2-5,-2 0 1,2 5-6,1-2-3,0-1-6,-1 4 0,1-2-1,-1-2-6,2 2-20,-4-4-30,2 1-29,-3-1-37,3 0-32,-4-3-41,-1-3-77,1-1-248,0 0 9</inkml:trace>
  <inkml:trace contextRef="#ctx0" brushRef="#br0" timeOffset="105003.68">18433 9747 1309,'-1'-4'-18,"-1"-3"19,0 2 17,2-1 13,-3 0 16,0 1 8,-1-3 10,2 1 0,0 2 8,0 0-3,0-2-7,0 0-11,0 1 0,0-1-8,0-2-6,2 0 0,-2 1-7,0-1 1,4 1-5,-2-3-4,0 2 0,2 0-6,0 0-4,4 1 3,-2-1 0,2 0-3,-1 1 0,3 1 1,1 2-1,3-1 0,-3 2-2,2 2-1,-1 2-6,3 2 2,-3 2 1,4 2 0,-2 1-4,0 4 1,2 0 0,-4 3-2,1 3 1,-1 0 1,-4 5 1,1-5 6,-5 3 10,0-1 7,-4 5 4,-2-2 1,-5 2 4,-3 0-3,-1 3-2,-7-1-4,0 1-2,-2-2-2,1-3-1,0-1-1,2-3-3,0-3 2,4-2-2,-3-1-1,8-1 6,-2-1 3,1-5-2,1 1-2,2-2-3,1-4-4,7 0 0,0 0-1,-15-6-3,13 2-1,2 4 3,-2-9 6,2 9-2,4-10 1,-1 5-4,4 0 2,-2 3-3,3-3-1,1 3-5,1 2 1,1 2-1,-1 0-2,6 1 0,-2 4-1,2 0 2,-2 3-2,5-1 2,0 4-2,2 1 0,1-2-28,-3 5-38,8-1-46,0 4-39,5-1-45,-4-2-86,4 1-171,-1-1-199,-1-1-144</inkml:trace>
  <inkml:trace contextRef="#ctx0" brushRef="#br0" timeOffset="105558.81">13707 11041 1693,'4'3'-46,"-4"-3"12,6 3 7,-6-3 11,0 0 2,7 2 8,-7-2 6,0 0 1,0 0-1,6 2 0,-6-2 1,0 0-1,0 0-4,4 3-12,-4-3-18,0 0-22,0 0-24,0 0-65,0 0-269,0 0 75</inkml:trace>
  <inkml:trace contextRef="#ctx0" brushRef="#br0" timeOffset="105908.91">11964 10053 1068,'0'0'-37,"-11"-3"13,11 3 10,-6-2 3,6 2 3,0 0 2,0 0 8,-8-1-2,8 1 11,0 0 4,-6-2 9,6 2-2,0 0 4,0 0-6,0 0 1,0 0-3,0 0 2,-10-2 0,10 2-9,0 0-4,0 0-19,0 0-19,0 0-31,0 0-31,0 0-52,0 0-142,0 0 196</inkml:trace>
  <inkml:trace contextRef="#ctx0" brushRef="#br0" timeOffset="107401.46">19454 9614 675,'7'-2'328,"-7"2"-106,12 0-67,-12 0-12,0 0-12,11 0-5,-11 0-2,0 0-10,11 0-3,-11 0-7,0 0-5,0 0-14,10 2-10,-10-2-9,4 8-1,-7-1 0,2 3-4,-1 2-5,-2 1 0,0 2-8,-3 0-3,3 1-4,-1 0-4,-1 1-2,2-5-1,0 4-8,0-5 0,-1 0-1,1-1-6,2 0-1,0-3 4,-2 1 5,2-1-6,0-1-1,-3-3 16,5-3 0,-2 5-1,2-5-5,0 0-5,0 0-1,0-21-2,4 8-5,-1-1-2,1-5-2,0-3 0,2-6-6,1 0 0,-1-1 0,0-3 2,0 5-2,-1 1-3,2 0 4,-5 8-6,4 1 11,-2-1-11,-1 3-2,0 4-1,-1 0-10,2 2 7,-3 6-6,-1 3 2,0 0 6,15 10-3,-9 1 4,2 0-1,3 5-1,-1 1 4,0 2-5,6-1 4,-4 4-1,4-3 2,-2 2 1,-1-3-4,4 0 4,-6-3 1,1 0-4,-2-1 5,1-5 3,-2 2 1,-3-3-3,2 1 8,-1-5 16,-1-1-2,3-1-2,-9-2-1,13-7-2,-7 2-6,-2-3 3,2-3-4,-2-4-1,-3-2-7,2-3 6,-3 0-4,0-3-5,0 0 3,-3 1-12,2 0-9,-1 3-15,-2-1-17,0 3-32,-2 0-38,0 6-44,1 1-46,-1 2-43,2 6-84,-1-3-186,3 2 52,2 3-90,0 0-59</inkml:trace>
  <inkml:trace contextRef="#ctx0" brushRef="#br0" timeOffset="107596.01">19971 9619 1564,'7'3'41,"-1"-1"26,-6-2 18,8 3 5,-8-3 0,0 0 1,17-5-5,-10 2-10,3 0-6,1-1-9,3 2-7,2-1-5,2 1-5,2-2-11,-2 4-29,6-2-35,-3 2-37,5 0-47,-4 0-40,1 0-54,1-2-128,-2 0-204,-2-1-44</inkml:trace>
  <inkml:trace contextRef="#ctx0" brushRef="#br0" timeOffset="107828.43">20674 9300 1511,'3'-10'26,"-1"1"40,-2 1 28,2 3 23,-2-2 12,2 2 3,-2-1-5,0 6-10,2-6-16,-2 6 12,0 0 1,0 20 2,2-1-6,0 4-4,0 5-7,2 6-6,0 5-8,0-2-4,1 4-10,1 1-12,1-3-47,-3 3-42,2 1-56,-4-2-67,5 3-86,-5-2-153,-6 2-126,2 8 76,-7-2-109,0 0-53</inkml:trace>
  <inkml:trace contextRef="#ctx0" brushRef="#br0" timeOffset="108704.74">18041 10714 1416,'-1'-6'-59,"-3"-1"23,2 4 13,-3-2 22,1 1 17,1-2 16,-1 0 16,2 1 15,2 5 14,-6-8 7,4 2 7,2 6 3,-2-7 4,0 1 3,-3 1 3,3 3-1,2 2-1,-2-7-1,2 7-2,-2-7-5,2 7-4,-3-4-3,3 4-5,-3-6-13,3 6-7,0 0-6,0 0-8,0 0-5,0 0-8,-22 14 1,14-3-10,-4 1 2,-3 5-5,2 1 1,0 4-2,-4 2 0,2 3 0,1 2-5,-2 0 0,4-1-1,-1 2 4,3 3-6,3-6 1,1 1-2,4 1-3,2-3 3,2 3-6,2-4 8,5 1-2,1-2-2,3-2-1,3-3-1,2-4 1,3-1 3,0-5-5,0-1 2,1-5 0,-2 2 4,0-8-3,1 1 5,-4-1 2,0-3-3,-5-4 3,2 2 1,-6-6-7,-2 0 0,-2-1-2,-4 2-4,-2-1 1,-4-1-2,-3 4 3,-6 0-4,-3 1-11,-4 2-13,-5 2-19,-2 4-24,-1 1-32,2 2-33,-2 1-43,4 4-53,2 1-89,2-2-182,1 2 17,2 1-125,6-1-102</inkml:trace>
  <inkml:trace contextRef="#ctx0" brushRef="#br0" timeOffset="109314.06">18723 11061 1627,'0'0'4,"0"0"27,-4-5 16,4 5 14,0 0 21,0 0 12,-2-5 5,2 5-5,0 0-12,0 0-8,6-8-9,0 4-5,4 0-8,0 2-5,3 1-4,2-1-5,2 0-5,-1 0-23,4 2-26,-4-2-35,4 4-37,-1-2-36,-3 4-38,2-2-45,-4 1-114,-2 3-249,0 0-70</inkml:trace>
  <inkml:trace contextRef="#ctx0" brushRef="#br0" timeOffset="109493.84">18854 11239 1624,'-4'8'20,"-2"-4"27,2 0 26,-2-1 27,2 1 16,4-4 9,-6 4 2,6-4-5,0 0-7,-3 3-13,3-3-10,0 0-10,0 0-9,32-5-24,-13 3-39,0 0-40,5 0-51,2 1-47,4-3-55,-2-1-74,-1 0-159,3 0-190,-1-2-106</inkml:trace>
  <inkml:trace contextRef="#ctx0" brushRef="#br0" timeOffset="110074.05">19645 11013 1710,'2'-7'13,"-2"2"41,0 0 24,0 5 18,2-7 13,0 2 1,-2 5-5,0-6-6,0 6-11,0 0-9,0 0 1,0 0 4,0 0-6,-2 21 2,2-11-8,-4 3-1,2 0 0,-1 3-6,-1 1 0,2 0-2,0 2-6,0-1-6,-2-1-1,2-1 0,0 0-6,-3-2-1,4-2-10,-5-2 5,4 0-1,2-1-2,-2-2 7,0-1-4,2-2 1,0-4-13,0 0 3,0 0 1,0 0-11,0 0 4,-2-23-6,4 12-4,2-6 1,1 0-7,-1-7 2,3 0 2,-1-3-5,0 3-2,-2 0 2,3 2 6,-1 1-7,1 4-3,-3 1 5,-1 3-7,0 0 0,0 1-6,1 2-1,-2 3-2,0 1 0,0 5-2,-2 1 2,0 0 3,14 11 0,-10-1 4,6 1 3,-2 3-3,0-2 5,3 8 0,2-6 4,0 6-7,-1-3 4,-2 0-3,4 1 4,-2-3-1,-2-3-5,1 0 6,-2-2 0,-1-1 0,-1 1 9,-1-5 12,2-1-4,1-2 5,-1-2-1,-8 0 3,19-6 1,-10 1-5,0-2-2,-1-5-7,-3-1 4,5-1-6,-6-3-1,2 1-2,-2-2-2,-2 1 0,2-1-6,-4 1-11,0 2-29,-4 0-34,0 2-31,-2 2-34,0 0-45,-4 4-53,5 1-36,-1 2-54,1 0-162,3 3-15,2 1 63,0 0-97,0 0-37</inkml:trace>
  <inkml:trace contextRef="#ctx0" brushRef="#br0" timeOffset="110263.86">20263 11017 1661,'0'0'105,"0"0"14,0 0 14,12-3 13,-12 3-11,10-3-12,-6-2-9,6 4-10,1-3-10,4 2-12,2-1-11,1 0-4,4-1-8,-1 4-8,2-3-29,-2 1-38,-1 0-43,0 0-53,0 0-56,-1-4-60,0 3-153,-4-1-83,-3-1-100,-4-1-66</inkml:trace>
  <inkml:trace contextRef="#ctx0" brushRef="#br0" timeOffset="110475.9">20857 10614 1680,'2'-7'82,"0"-1"23,-1 3 8,-1 1 2,0 4-2,0 0-10,0 0 5,0 0 18,0 0 6,7 22 5,-5-5-4,-1 7 0,2 4-3,-1 5-15,0 4-8,-2 2-9,2 5-20,2-1-49,-4 3-52,3 7-58,-3 4-82,0-3-114,0 1-252,-3-1 26,-1-2 68,-5 1-118,-1-7-56</inkml:trace>
  <inkml:trace contextRef="#ctx0" brushRef="#br0" timeOffset="112079.86">22219 9878 1530,'-6'-4'-1,"0"-2"33,2-1 28,0 4 23,0-3 19,-1 4 13,5 2 8,-4-7 2,4 7-8,-6-6-6,6 6-5,-5-4-15,5 4-8,-4-3-15,4 3-6,0 0-9,0 0-3,0 0-6,-8 14 2,8-2-2,-5 1 2,1 5 2,2-1-1,0 3-1,-1 7 2,0-1-6,1 2 1,-3-2-8,4 3-1,-1-4 0,-1 0-6,-2-4-1,5-3-2,-2-1 2,0-2-7,2-3 7,-2 0 7,2-3 16,-3-1 1,3-3-8,0-5-5,0 0-2,0 0-7,0 0 0,3-20-9,-1 6 0,0-1-4,2-2 3,-1-2-6,2-5-3,1-2 0,-2 0 3,4-9-7,1 3-4,1-2 3,-1 0 1,-1 1-3,1 6-2,-3 3 2,0 3 4,-2 1 0,4 3-6,-4 2 2,0 1-1,0-1-2,-2 6 9,2-1-17,-2 5-4,4 3 3,-6 2 11,18 7-9,-8 1 2,3 3 4,1 7-3,4 1 7,0 2-2,4 4 1,-3-1-6,0 2 8,2 3 3,-2 0 3,2-2 4,-2 0-10,1-3 3,-6-3 0,-1-3-2,0-3 4,-3-2 10,1 0 10,-3-4 12,-1-1 12,-1-1-7,3-7-2,-3 0-3,-6 0-5,10-10-5,-6 3-3,0-5-2,2 0-4,-4-5 0,0 0-4,-2-2-3,0-3-2,0-2-3,-2-3-6,-3 0-12,2 1-11,1 2-10,-3-1-17,4 4-5,-1 4-7,-2-1-19,2 3-25,2 2-28,-4 1-37,2 4-32,0 1-21,-2 3-34,-1 1-28,5 3-75,-6-3-134,6 3 1,0 0-71,0 0-64</inkml:trace>
  <inkml:trace contextRef="#ctx0" brushRef="#br0" timeOffset="112256.66">22887 9828 1556,'15'-2'16,"-9"-1"19,0 2 13,-2-3 12,5 1 8,-2-1 2,-1 1-6,5 1-13,-2-1-2,7 1-5,-2 0-4,3 1-21,-1 1-41,1 0-44,3 3-36,-2-1-59,-2 1-123,-2 4-221,-2 0-11</inkml:trace>
  <inkml:trace contextRef="#ctx0" brushRef="#br0" timeOffset="112439.48">23060 10022 1339,'-6'4'50,"2"-1"27,0-1 22,4-2 20,-9 4 24,5-2 12,4-2 4,-6 3-10,6-3-15,0 0-19,0 0-4,0 0-15,0 0-15,33-3-7,-17 3-23,0 0-36,3 3-40,0-3-52,2 0-54,-1 0-51,0-3-72,2 3-128,1 0-270,-1 3-148</inkml:trace>
  <inkml:trace contextRef="#ctx0" brushRef="#br0" timeOffset="114507.69">23620 9697 1726,'-8'-5'-7,"8"5"18,-3-3 23,3 3 18,-4-4 13,4 4 12,0 0 2,-4-3 1,4 3-5,0 0-1,0 0-6,-4-5-3,4 5-1,0 0-7,0 0-2,0 0-5,0 0-4,0 0 2,0 0 1,0 0 5,15-2-1,-4 2-3,7 0 0,-6 0-1,7 2-3,1-4-6,-1 2 1,-2-2 0,2-2 2,-3 3 4,2-3 6,-2 0-6,0-3-1,0 1-2,-1-2 0,-2-2-3,0 3-1,-3-1 6,3 1-8,-4 1 7,-1 0-5,0 1-3,-2-1-8,1 3-1,-1-2-5,1 2-6,-3 1-2,1-3-6,-5 5-1,8-2-3,-8 2-1,0 0-1,0 0 4,8 12-4,-8-2-2,0 1 4,-2 2 4,-1 6 10,2 3-1,-3 2 3,-1 3 3,-1 2-1,-1 3 3,3 3 0,-2 2 3,-1-1-6,-1 4 2,2-1 0,-2-4-23,-1 2-33,-1-3-38,5-1-46,-3-8-60,4 1-72,-3-5-80,0-4-167,1-2-59,-2-1 92,2-2-137,-1-4-98</inkml:trace>
  <inkml:trace contextRef="#ctx0" brushRef="#br0" timeOffset="115039.72">21565 9494 1682,'7'-9'2,"-3"-1"36,2 0 21,1 2 26,-3 1 20,0 0 8,0-1 2,1 2-12,-3 1-3,2 1-8,-1-2-9,-1 3-10,-2 3-7,0 0-4,0 0 3,2 20 2,-6-3-1,-1 10 3,1 1 8,-1 5 4,-1 4 2,0 2 6,-1 2-6,-1 5-7,-1 5 0,1 0-3,-1 0-5,1 3-2,0-3-11,0 1-2,-2-6-24,4-5-18,2-2-14,0-3-22,-1-8-34,4-1-23,-4-4-33,3-4-39,-1-2-49,6-5-44,-3-5-65,4-3-115,0-4-80,-4 0-116,0 0-121</inkml:trace>
  <inkml:trace contextRef="#ctx0" brushRef="#br0" timeOffset="116453.09">21688 9261 1681,'2'-11'-32,"1"4"25,-1-1 13,0 1 9,4-1 6,3-2 13,3 1 3,4 1-1,4-3 2,8 1 2,8 0-1,6 3-3,14-3 6,30 1 8,12-1 3,11 3 1,13 2 2,17 1-6,12-2 0,3 4-1,7 2-2,-3 0-5,3 0-1,-3 0-6,-8 0-5,-11 2-2,-11-2-2,-14 0-4,-12 0 3,-28 2-7,-17-2 0,-10 0 1,-9 0 9,-6-2 7,-1 4 6,-6-4 7,-1 2-2,-3 0-4,-2 0-3,-4 2-6,0-4-3,-3 2-4,-3 2-2,0-2-7,-1 1 2,-2 2-1,-6-3-6,9 4 0,-6-3-2,-3-1-2,5 8 2,-5-8-5,2 3 1,-2-3-3,2 10 0,-2-6-2,1 0 2,-1-4 0,0 11 1,4-4-4,-4 2 1,0 2 2,0 2-3,2 5 3,-2 4 10,-2 4 5,2 7 2,-4 5 1,3 4 0,-3 2 2,2 7 3,-1 3 0,2-3 2,-1 4-4,0 1 2,2 2 1,-5 22-2,3-10 3,-2 9-3,2-11 0,-2-12-6,2 1 3,0-2-2,-2-3-3,-3-1 2,2-9 2,1 0-2,-2-4-5,0-3 6,0-1-3,-1-5-6,0-5 4,1 1-2,2-4 2,0-2-2,0-4 0,-1 1 2,3-3-4,-2 0 4,0-4-6,-2-1 0,-1-1 1,-2 2 1,1-4-3,-1-2 3,-2 4-5,-3-3-5,-3-3-2,-4 4 6,0-2-4,-7-3 3,-5 2-5,-3 0 1,-11-2 3,-13 2-3,-5-4 5,-32 2-8,-12-4 0,-6 1 6,-13-2-4,-4 0 0,-2-2-5,-3 0 6,9 4 2,3-4-4,6 4 3,9-1-2,8 4-5,13-1 4,16 1 5,13-3-4,9 3 1,4 3 2,3-3-4,-1 0 0,9 0 4,-2 1-4,5-1-3,1 0 6,-1 2 5,9-2-8,-2 0 3,3-2 3,2 2 0,2 0-2,-1-1 1,2 1 4,2-3-7,3 2 4,1-2 0,0 2-3,1-3 0,0 2 4,1 0 1,0 0-4,0 1 4,4-1 0,-3-1-6,4 2 4,5 1 5,-13-4-3,6 2 3,7 2-1,-10-4-2,10 4 0,-9-3-5,3 1 3,6 2 0,-8-5 2,8 5 12,-6-5-1,4 1-4,2 4 0,-6-8-2,4 3 1,4-1 1,-2 6-1,1-13 2,4 7 4,-3-1 2,0-2 3,2 2 3,0-1 3,-2-1 3,2-2-7,0 0 1,-2 1 0,5-5-3,-5-1-1,1 1-2,2-2-1,-2 0-2,1-2-3,0-3 5,-2 0-11,3-4 6,-1-4 4,-1 2-6,2-6-5,0-2 3,0-3-3,0 2-3,2-5 1,1-4-2,-3-4-3,4 0 0,2-1-1,-2-5-1,6-14 3,-5 10-4,-4 6-4,4-1 1,-2-3-3,-5 4 0,0-1 1,-1 9 1,0 4-1,-2 1 2,0 8 0,0 1-6,0-1 0,2 4-5,-2 6-1,0 2 6,0 2-3,2 0-8,-2 4-11,0-1 3,2 5-7,0 4 5,2-1 5,1 1 3,1 3-4,-1 2 4,-1-2 3,-4 4 4,8-2 3,-1 0 2,-7 2 1,0 0 1,10 0 1,-10 0-2,6-3 5,-6 3-5,0 0 1,0 0-1,11 0 5,-11 0 4,0 0-1,0 0 0,0 0 3,11 0-5,-11 0-1,0 0 2,0 0 0,10 0-1,-10 0 1,15 0-1,-4 0 2,3 0-1,1 0-1,5 0 5,0 0-2,10 0-9,2 3-1,13 1-11,8 2-6,10-2-17,34 5-27,13-2-44,16 6-69,14-1-75,3 1-175,2-1-119,-8-10 83,-3-8-132,-10-5-105</inkml:trace>
  <inkml:trace contextRef="#ctx0" brushRef="#br0" timeOffset="130037.33">14170 2781 829,'0'-10'109,"2"1"0,-2 2 11,2-5-17,-2 3 0,0-4 7,1 5-4,3-2-6,-4 1 6,3-1 6,-3 1 0,0 1-4,2 1-2,-2 0-7,2 2-3,-2-1-14,0 0-8,0 6-9,-2-7-10,2 7-7,0 0-3,0 0-5,0 0-6,0 0 0,-14 15-7,10-6-1,0 3-3,-2-2-1,2 4-2,0 2-3,-1 0-1,3-3-2,0 2-2,0 0 0,2-2-1,0 1 1,0-1 0,2-2 0,2 1-4,1 0 1,1-2 3,0-2-2,4 2 1,-1-4-1,2-3-3,-1 1-1,1-2 2,-1-2 0,1 0-2,0-2-3,-3-2 4,2 1-2,0-5-2,-2 0 1,-1-2 0,2 0-2,-2-2 2,-1 0-2,-2 1 0,0 2 0,1 0-1,-3 1 0,1-1-1,3 2-1,-4 2-2,0-1-1,0 2 0,0-3-2,0 4-3,-2 3-2,0 0 4,4-4 1,-4 4-1,0 0 3,4 14-2,-4-7 2,4 1 2,-2 1 1,4 1 1,-2 0-2,2-1 2,0 3-1,2-3 0,1 0 3,0 2 0,-1-4 2,3 1 1,-1-3 1,0-1-2,4 0-3,-4-2 7,2-2 0,2 0-3,-4-4 3,3 1 4,-5-2 3,3-3 4,0-2 1,-5-1 0,2-2-8,-4 0 3,-1-5-1,-3 3-3,0-2-2,-1 0-2,1 0-2,-4 4 1,-1 0-6,0-1-10,-1 1-18,-3 3-16,-1 1-23,0 3-23,2 0-29,-2 4-25,-2 2-27,2 2-19,2 0-22,0 0-37,2 0-114,-1 2-225,5 0-88</inkml:trace>
  <inkml:trace contextRef="#ctx0" brushRef="#br0" timeOffset="131557.38">15441 2682 1526,'0'-7'-37,"0"7"22,0-8 18,0 4 15,0 4 13,0-8 17,0 2 16,0 6 9,0-7 5,0 7 4,0-8 3,0 5-3,0 3-2,-2-8-5,2 8-7,0 0-8,0-6-7,0 6-7,0 0-4,0 0-6,-21 8-3,10-2-5,1-1 0,-5 3-3,0 1-4,-2 3-1,1-2-3,-2 3-1,-1-2-3,2 0-1,0 0 2,3 2-3,-2-2-3,3-1 1,1-3-1,-1 2 2,5-1-2,-3-3-1,3 2-2,2-2-1,-2 1 0,2-2-1,2 2 2,4-3 0,0-3-1,6 10 0,4-7 0,-1 1 0,9 1 1,-1-3-1,2 3-2,5-2 0,-4 2 0,6-2 2,-1 4-1,1-4 0,-5 1 0,0 0-1,0-1-17,-1 1-16,-2 0-18,0-3-17,-4 3-19,-1 0-17,-3-2-24,0 3-24,1 0-17,-2-1-24,-5 0-78,0 0-278,-2 1-49</inkml:trace>
  <inkml:trace contextRef="#ctx0" brushRef="#br0" timeOffset="131757.98">15330 3076 1396,'-10'5'-49,"2"1"19,2-4 17,-1 3 15,1-3 19,2 1 16,-1 1 11,5-4 5,-6 6 2,6-6 0,-2 4 6,2-4 6,14 5 6,0-5 1,4 2-5,6-2-5,1 0-7,7 0-5,2 0-8,0 0-33,2 0-47,-1 0-56,0-2-79,-1 2-158,-3-2-188,-3 2-21</inkml:trace>
  <inkml:trace contextRef="#ctx0" brushRef="#br0" timeOffset="135777.93">13910 2678 1294,'2'-3'-52,"-2"3"17,2-8 16,1 4 16,-3 4 17,2-6 7,-2 6 15,0-8 11,0 5 8,0 3 15,2-8 5,-2 8 10,0-7 8,0 7 4,0-6 4,0 6 2,0-6-1,0 6-5,2-5-5,-2 5-4,0 0-12,0 0-5,0 0-12,0 0-5,-11-4-4,11 4-5,-19 7-4,5-1-3,-4 0-9,-3 1 0,0 3-2,-2-1-5,-3 3-2,3-4-1,0 5-2,0-2 0,1-1-2,1 2-2,2-3-4,2-1 1,3 1-1,-2-1-2,4-1 1,1 0-1,0 0-1,3-2-1,0-2 0,1 2-3,-1 0 1,4-1 0,0 0 1,-1 2-4,5-1 6,2 1-2,3 0 2,3-1 1,2 4-2,4-4-1,7 3 0,-3-3 3,6 1-3,-1 0-1,1-1 2,0 1-1,-4-2 0,1 1 1,-2-1-2,0 0 0,-5-1-20,2-3-17,-4 2-22,-1 3-30,0-3-36,-3-1-30,-1 2-41,-7-3-39,6 4-87,-6-4-342,0 0-158</inkml:trace>
  <inkml:trace contextRef="#ctx0" brushRef="#br0" timeOffset="135996.53">13647 2996 1795,'-8'4'-10,"2"0"23,-4-2 18,7 1 18,-3 0 12,6-3 10,-10 6 2,7-6-2,3 0-3,-3 5-3,3-5 3,12 3 2,0 2-2,5-3-5,2 3-7,4-3-3,5 2-8,-1 0-3,3 0-3,0-1-4,-3 3-20,3-3-40,-2 2-53,-1-2-66,-8-1-108,4 3-241,-3-4-136,-2 0-127</inkml:trace>
  <inkml:trace contextRef="#ctx0" brushRef="#br0" timeOffset="139972.06">15577 2546 1553,'0'0'-81,"0"0"24,0 0 11,0 0 13,0 0 8,0 0 12,0 0 14,0 0 10,0 0 9,0 0-1,0 0 4,0 0 1,0-4 7,0 4-2,0 0 0,0 0 3,0 0 1,0 0 1,0 0 3,0 0-1,0 0 0,0 0 1,0 0 0,0 0-1,0 0-3,0 0 1,0 0-4,0 0-3,0 0-2,0 0 0,-19 0-1,19 0-3,-9 7-1,2-5 1,1 2 5,-4 0-3,-2 3 7,-2-2 1,-2 3 4,-1 0 5,0-1 0,0 1-5,-1 0 4,2-1-3,-3 1-2,-1-1-4,6-1-3,-4 2-3,4-3 0,2 4-7,-3-4 0,2 0-1,-1 0-3,7 0 0,-1-1-5,-2 0 5,2 0-3,1-1 0,0-1 2,2 2-4,-1-2 3,2 1 3,4-3-1,-11 4 1,7-1 0,4-3 1,-7 3-2,7-3 1,-7 2-2,7-2-3,0 0 2,-7 3-4,7-3 0,-4 2-2,4-2 1,-4 5-2,4-5 1,-8 6-2,4-5 0,0 2 0,4-3-2,-6 7 2,0-3-1,2-1-1,-1 1 2,3 0-4,-2 0-1,4-4 4,-7 5 0,2-3 0,5-2 0,-3 5 0,3-5 0,-4 3 2,4-3-3,0 0 2,-5 5 1,5-5-1,-4 2-1,4-2 2,0 0-1,0 0-1,0 0-4,-4 5 4,4-5-2,0 0-1,-4 3 2,4-3-1,0 0 0,-4 4 0,4-4 0,-2 4 0,2-4-1,0 0 0,-7 4 1,7-4 2,0 0-2,0 0 2,0 0-2,0 0 2,-2 6 1,2-6-1,0 0 1,0 0-1,0 0 1,0 0 1,0 0 2,0 0-1,0 0 0,0 0 2,0 0-1,0 0-2,0 0 0,0 0 1,0 0-1,11 3-2,-11-3 1,14 2 1,-5 0-1,-1 0 0,3 0 1,2 0 0,0 1-2,8 1 1,-3 1-5,6 0 10,1-1-3,3 2 1,1-1 1,1 0 2,0 0-1,-3 1 1,3-3-2,-4 1 0,-3 1 0,0-1 0,-5 0 1,0-2 2,-1 3 0,-5-5-2,1 2 7,-3 1-2,0-1 4,0 0-5,0-1 1,-1 2-1,0-3-1,-3 1-1,-6-1 0,12 3-2,-12-3-1,9 0 1,-9 0-3,11 3-3,-11-3-14,6 0-18,-6 0-18,0 0-21,8 2-22,-8-2-26,0 0-30,9 2-29,-9-2-58,0 0-113,0 0-328,0 0-169</inkml:trace>
  <inkml:trace contextRef="#ctx0" brushRef="#br0" timeOffset="140449.81">15382 3113 1735,'0'0'-78,"-9"1"24,9-1 18,-8 2 17,8-2 23,-7 2 17,7-2 15,0 0 6,0 0 10,0 0 3,-10 0 4,10 0-1,0 0 6,0 0-1,0 0 3,0 0-1,-8 2-1,8-2-1,0 0-2,0 0-4,0 0 2,0 0-5,0 0-2,0 0-4,0 0-4,0 0-1,0 0-3,0 0-1,18 4-1,-7-3-3,2 1 1,4 1-3,4 1 1,0-3 4,9 1-1,-3 3 4,3-5 0,2 5-1,-3-3-2,1 0 1,0-1-2,-5-1 4,-1 3-3,-4-3-2,2 1-1,-3-1 1,-2 0-3,-1 0-6,-3 0-2,1 3-2,-2-3 0,-2 0-6,1 0 2,-2 0-15,-9 0-29,17 0-42,-12-3-71,-5 3-87,11-4-105,-7 1-205,0-4 38,4 4-110,-2-2-106</inkml:trace>
  <inkml:trace contextRef="#ctx0" brushRef="#br0" timeOffset="143027.94">12385 2655 1624,'-7'2'-29,"7"-2"19,0 0 19,0 0 21,-5 3 21,5-3 15,0 0 11,0 0 4,-7 0 4,7 0-3,0 0-1,0 0-7,0 0-3,0 0-6,0 0-8,-4 5-4,4-5-5,0 0-4,0 0-7,0 0-4,0 0-3,0 0-4,0 0-2,0 0-1,0 0-4,0 0-1,0 0 0,0 0-2,0 0-1,0 0-1,0 0-1,0 0-3,23 0 3,-14 0-1,-9 0-2,18 2-2,-6-2-17,-2 0-19,2 0-21,-1 1-29,1-1-35,4 0-28,-2 2-26,0-4-52,2 1-113,-1-1-268,0-3-98</inkml:trace>
  <inkml:trace contextRef="#ctx0" brushRef="#br0" timeOffset="143560.01">12673 2501 1517,'-3'-5'-47,"3"5"22,-3-5 16,3 5 12,-2-5 17,2 5 4,-2-5 5,2 5 0,0 0-7,0 0-2,0 0 0,7-5-5,-7 5 4,16 0-1,-7 0-6,-9 0 3,18 5-4,-9-5-1,-1 5-1,2-2 1,-3-1-5,2 3-1,-3-2 4,1 3 0,-1-2-2,-2 1 3,-3 1 2,3 0-1,-4 2 3,0 0 3,-4 1-5,3-4-1,-1 5 0,-2-3 0,0-1-2,-3 2 2,5-3-4,-2 3-1,-1-3 3,1 0-2,2-1-5,-3 1 2,4-1 0,-3 0-1,4-4-1,-5 7 1,5-3-4,0-4 3,0 6 0,0-6 1,7 7-4,-1-3 2,-2-2 3,0 4-1,3-2-3,-1-3 0,0 6 1,1-4 0,0 1 0,-1 2 0,0-2-3,-2 1 3,2-1 0,-2 1 3,0 2 1,0-2 8,-4 0 13,2 3 4,-4-1 4,0 2 1,0-1-4,-4-1-1,0 0 1,-2 1-6,2-1 0,-3 2-3,0-4-2,1 1-10,-3 0-14,0-1-18,4-1-25,-1 2-24,-2-4-27,4 1-35,6-3-52,-10-3-381,4-1-69</inkml:trace>
  <inkml:trace contextRef="#ctx0" brushRef="#br0" timeOffset="143809.88">12897 2551 1447,'3'-5'-42,"2"1"22,-5 4 13,4-3 17,-4 3 8,6-4 0,-6 4 2,0 0-5,4-4 1,-4 4-3,0 0-4,0 0-2,0 0 2,11 8 3,-5-3-6,-4 3 0,0-1-1,3 0 0,-3 3 3,2-1-2,-2 0 0,0 2 0,-2-2 7,2 4-23,0-2-20,0 0-24,1 0-25,1-1-32,-2-2-52,2 0-225,-2 0 101</inkml:trace>
  <inkml:trace contextRef="#ctx0" brushRef="#br0" timeOffset="144045.57">13057 2581 1042,'0'-8'7,"0"3"13,0-1 13,2 3 13,-2-4 4,0 7-4,0-8-4,0 8-8,0 0-3,2-5-6,-2 5-4,0 0 1,0 0 0,10 16-5,-8-12 1,3 7 1,-3-2-4,3 2 2,-1 1-2,-2 0 1,-1 3-2,2-4-2,-1 2-1,0 1-25,-2-3-28,2 3-22,-2-5-32,2 3-36,-4-4-93,-2-1-123,2-1 138</inkml:trace>
  <inkml:trace contextRef="#ctx0" brushRef="#br0" timeOffset="144250.55">12804 2409 1060,'0'-11'44,"0"2"-2,4 0 4,2 1 2,2-1 3,4-3-6,1 2-4,8 0 0,4-1-7,5 1-7,4-1 3,0 3-6,2 2-12,-4 1-26,-2 3-36,-3 0-42,-4 0-53,0 2-278,-3 4 66</inkml:trace>
  <inkml:trace contextRef="#ctx0" brushRef="#br0" timeOffset="144540.77">12737 2893 1174,'-10'4'19,"0"-1"22,2-1 16,-1 1 24,4-1 11,5-2 10,-11 2-1,11-2-2,0 0-9,0 0-13,0 0-4,0 0-9,21-16-7,1 8-5,2-1-6,11-2-2,3 0-2,6-1-4,5-2-3,-2 1-2,-1 2-4,-6 0-1,-1 2-3,-3 1-4,-3-2-6,-5 4-32,-2-2-35,-8 5-45,1-1-36,-1 2-34,-6 2-49,-2 0-415,-4 4-127</inkml:trace>
  <inkml:trace contextRef="#ctx0" brushRef="#br0" timeOffset="144886.84">13067 3007 1697,'-8'0'10,"8"0"16,-9-1 17,9 1 18,-9-4 16,9 4 11,-5-4 4,0 2-3,5 2-3,0 0-7,-6-4-7,6 4-10,0 0-5,-7-1-9,7 1-5,0 0-6,0 0-8,-8 5-1,4 1-3,-1-1-2,2 6 0,-1-1 1,-4 2-4,3 1 1,0 3-3,-1-4-3,0 3 2,1-1-2,1 1-2,0-1-2,2-2-1,0-1 1,0-2-1,4 3 0,0-3 2,2-1 0,4-1-5,2 2 6,0-4-5,9-1-7,-3 0-19,2-2-27,-1-2-25,3-2-37,1 2-48,-2-4-60,1-4-131,-5 3-141,-3-2-57,-1 0-48</inkml:trace>
  <inkml:trace contextRef="#ctx0" brushRef="#br0" timeOffset="145095.29">13111 3113 1508,'0'0'37,"-4"-4"12,4 4 2,-6-4 2,6 4-4,0 0-7,0 0-3,0 0-3,0 0 6,-4 19 2,4-9-4,0 3-1,0 0-5,2 2-1,-2 5-3,0-2 3,0 0-33,0 1-31,0 2-42,2-3-58,-4-1-117,2 3-322,-2-1-72</inkml:trace>
  <inkml:trace contextRef="#ctx0" brushRef="#br0" timeOffset="145952.82">15962 2513 1506,'-4'-4'-19,"4"4"23,-5-8 18,4 3 12,-1 3 6,2 2-3,0-8-2,0 8-6,3-10-4,2 6-3,3 1-4,3-2-1,1 2-2,2 1 0,-2 0-2,0 0-7,2 0 0,-2 2-2,1 0-1,-3 2 2,1 0-3,0-2-2,-6 2 4,4 2-2,-5 0 0,1 1 3,-3 1 0,-2 0 0,-5 1 1,0 1 1,0 0-1,-1-1-1,-2 1-4,1-3-1,-2 3-1,3-1-3,0-3-1,0 2 1,-1-2 0,3 2 1,0-2 0,0 0-4,2-1 1,2-3-1,-6 8 1,6-8-1,4 9 6,0-2-1,2-2-2,0 0 2,3 2 1,-1-2 1,3 3 2,-3-3-6,1 3 1,1-2 2,-2-1 0,2 1-4,-4 2 8,2-3-6,-2 0 9,-1 2 3,-2-1 16,0 0 6,-1-1 1,-4 2-1,-1 0-1,0-2-3,-2 0 0,-3 0-4,2 1-16,-5-2-17,2-1-29,-1 3-32,2-4-27,-1-1-45,-3-1-102,12 0-248,-13-3 0</inkml:trace>
  <inkml:trace contextRef="#ctx0" brushRef="#br0" timeOffset="146187.56">16328 2531 1289,'5'-1'-11,"-3"-3"23,-2 4 11,4-4 11,-4 4 8,4-4-5,-4 4-3,0 0-7,0 0-4,0 0 2,11 8-3,-9-3 3,0 1-6,2 3-2,-1 1 1,1 0-1,-2 1 1,0 0-1,2 3-1,-2-2 0,0 1-8,0 0-35,-1-2-20,2 1-44,0 0-47,-3-3-87,0-1-183,0-3 80</inkml:trace>
  <inkml:trace contextRef="#ctx0" brushRef="#br0" timeOffset="146396.82">16449 2513 1118,'0'-8'29,"2"2"20,0 1 11,-2-1 6,0 6-10,0-7-3,0 7-9,0 0-10,0 0 2,0 0-6,0 0-2,11 13 2,-7-4-5,0 1 0,-2 1-1,3 2-2,-3 5 0,0-3-3,-2 0-29,2 2-38,-2 0-31,0-2-38,-4 0-72,-1-1-263,-1-2 41</inkml:trace>
  <inkml:trace contextRef="#ctx0" brushRef="#br0" timeOffset="146593.91">16060 2367 1255,'-3'-4'7,"3"-4"0,5 1 4,-1 2-5,3-1-1,7 0 1,2 1-1,4-1 0,8 3-3,-1-2 0,2 2-29,6 1-40,-1-3-55,2 5-134,-2-1-30,1 1 197</inkml:trace>
  <inkml:trace contextRef="#ctx0" brushRef="#br0" timeOffset="146857.64">16979 2394 864,'0'0'53,"-4"4"13,4-4 0,-7 8 4,0-3 12,1 3 13,-4-1 8,-3 5 8,-2 2 2,0 3-1,-1 2-2,-6 3-3,-1 3-8,-1 2-5,-2 5-10,-2-1-7,-2-1-8,3 3-5,-1 0-4,2-4-6,5-2-7,0 0-3,0-3-17,2 0-24,4-5-22,0-1-26,3-2-30,3-4-34,0 2-25,3-2-31,2-5-44,4-1-121,2-2-210,-2-4-44</inkml:trace>
  <inkml:trace contextRef="#ctx0" brushRef="#br0" timeOffset="147321.54">16947 2640 1392,'0'-6'1,"0"6"39,2-7 23,-2 3 17,0 4 9,0-6 6,0 6-4,0 0-8,0 0-6,0 0-4,0 0 0,0 0-2,0 0-3,-11 17-1,9-7-2,-2-1-9,2 3-5,0-2-3,0 3-5,0 0-3,2 0-3,-2 1-4,2-4-1,2 4-5,0 0-1,2-3 0,0 3 0,3-3-3,1 0 0,0-1-1,3-1-2,2-2-1,1 1-3,2-1-27,-2-4-35,3-1-44,3 1-55,-2-3-55,-1-5-88,0 0-139,0-3-182,-1 1-107</inkml:trace>
  <inkml:trace contextRef="#ctx0" brushRef="#br0" timeOffset="147443.13">17139 2709 1621,'0'0'-49,"-8"1"20,4 3 36,0 3 27,-2-3 20,3 6 20,-1 4 13,0 1 9,0 2-7,2 0-6,-1 4-5,-1 2-7,1 4-3,0-1-8,2 1-54,-1 1-49,2 2-87,-4-3-105,1 0-426,0 3-156</inkml:trace>
  <inkml:trace contextRef="#ctx0" brushRef="#br0" timeOffset="154218.1">1335 12726 1179,'-4'-24'94,"2"5"-16,-3 4 13,3 2 3,0 1-2,2 3-5,-2 0-3,0-1-4,2 3 5,-2-1-5,2 1-5,-2 2-5,2-1-5,-2 0-6,2 6-7,0-7-8,0 7-6,0 0-9,0 0 1,0 0 0,0 0-5,-7 31 3,5-9-2,2 7-1,-4 7 0,2 6-2,0 9 0,-2 3 0,2 3-1,0 0-1,-3-2-13,3 0-32,-1-3-43,1-7-41,4-3-42,1 0-40,-3-10-74,2-3-410,1-3-170</inkml:trace>
  <inkml:trace contextRef="#ctx0" brushRef="#br0" timeOffset="154463.91">1570 12789 1841,'2'-26'-20,"0"9"28,0 4 22,0 1 19,-2 5 11,0 1 0,0 0-6,0 2-7,0 4-5,0 0-3,0 0 3,7 16 6,-5-1 0,-2 6-1,2 5 1,1 7-5,-3 5-1,2 2-1,0 2-4,-2 4 2,0-3-9,-2 1-28,0-2-45,-1 1-42,1-4-40,0 0-38,0-10-37,-5-1-85,5-6-319,-2-2-104</inkml:trace>
  <inkml:trace contextRef="#ctx0" brushRef="#br0" timeOffset="154653.88">1380 13234 1617,'-8'-15'-7,"0"1"28,4 2 9,-1-1 6,2 4 9,1 0-3,2-1-3,2-2-5,0 2-6,4-2-2,3-2-3,4 5-4,0-2-1,10 0-24,-2 4-25,3-1-29,-1 5-28,6-1-34,-4 2-64,5 0-317,-4 4-8</inkml:trace>
  <inkml:trace contextRef="#ctx0" brushRef="#br0" timeOffset="155160.05">2085 13165 1439,'10'0'28,"-10"0"-3,4-6 18,-4 6 14,3-5 10,-3-2 6,0 0-3,0 1-1,0-1 5,-3-1-2,3 1-1,-1-1-7,-2-1 0,-1 1-1,1 0 0,2-1 0,-1-1 0,-2 1-3,-3 1-3,2 1 1,2 0-1,-5-1-3,3 1-5,-3 4-7,-3-1-6,0 2-4,-1 4-1,-1 2-5,-2 1-2,-2 3-5,3 4 0,-2 3-1,2 0-1,3 3-3,1 4 1,-1-3-4,5 3 0,1-2 0,3-1-4,2-2 2,0 1-1,2-2 0,5 1 0,-1-5 0,3 2 2,-1-5-2,3-1-2,1-3 3,4-1-3,-4-1 1,0-3-1,3-5-1,0-1 1,-2-1 3,0-4-5,2-5-3,-5-1 1,3-2 0,-3-1 0,-1 0 0,-1 1 0,-2 4 3,1-1 8,-1 5 2,-2 0 0,1 1-6,-1-1-3,0 5-1,-1 1-2,1 0 2,-4 5-3,0 0 2,0 0-1,10 16-1,-6-8 1,0 1 3,1 2-4,2 4 3,-4-1-2,4 1-23,-1 0-22,3 0-21,-3-2-31,2 2-36,1-4-42,0 2-41,1-1-47,-2-5-79,3 1-119,0-2-79,-1-3-41</inkml:trace>
  <inkml:trace contextRef="#ctx0" brushRef="#br0" timeOffset="155756.39">2409 13164 1454,'1'-10'23,"2"1"28,-1 1 25,-2 1 16,2 0 12,-2 2 7,2-1-4,-2 0-11,0 6-10,2-7-13,-2 7-4,0 0-2,0 0 2,6 15-4,-3-6-4,0 2-2,-1 2-5,2 5-2,-3-3-7,2 1-3,-1-2-5,0 1-1,0-3-5,-1-2-5,2 1-1,-1-1 4,-2 0-2,2-5-3,-2 3-1,2-4-1,-2-4-5,0 0-2,0 0 1,0 0-6,0 0 0,5-24 0,-3 11-6,0-2-2,0-2-2,3-1 0,-1 3 1,0-2-1,0 5-1,1-5 1,-1 7-1,4-2-2,-2 5 0,0-1-2,4 4 1,-2 2 1,2 2 1,-10 0-2,17 6 2,-6 2-1,0-1 1,-3 5 6,0-2-1,3 1 5,-4 2 5,1 0-5,0-1 4,-4 0 2,3 2 0,-5-2 3,0-1-2,0 0 1,-2-1-2,0 0-1,-2-3-1,0 1 0,0-1-4,-2-3 1,1 0 0,3-4-4,0 0 1,0 0-5,-10-11 0,8 1 1,4-1 1,-2-2-2,3-1-4,0-1 4,1 0-2,3-1 3,-1 3-6,1 0 1,1 2-1,1 1 0,-2 1-3,2 2 4,1 3-3,0 0 3,-2 4 1,2 3 0,-1-2 3,2 5 0,-3 1 1,1 0 0,-1 3 4,0 1 0,1 0-1,-2 0-2,1 2 2,-4-1 0,2 2-23,-2-5-29,0 2-37,2-1-36,-3 0-53,2-3-73,-3 1-105,2-2-142,0-3-144,0 1-135</inkml:trace>
  <inkml:trace contextRef="#ctx0" brushRef="#br0" timeOffset="156527.25">2999 13130 1796,'2'-7'41,"-2"3"16,0 4 3,6-7 1,-6 3-2,0 4 2,0 0 10,0 0 11,0 0 5,2 15 1,-2-5 1,2 4-1,-2-2-4,0 4-7,1 2-6,2-3-4,-3 3-9,2-1-5,-2 1-3,2-3-3,0 0-7,-2-4-3,0 1-3,0 0-5,1-4-2,-1 1 4,0-2-1,0-3-1,0-4-2,0 5-6,0-5-1,0 0-4,0 0 1,3-18-8,-3 6 3,4 0 0,-2-3-5,2-2 1,1 3-2,-1-3 1,3 2-4,-3 2 1,2 0-3,1 1-3,-2 4 1,2-3-1,1 5-5,2 1 6,0 3 0,-2 2 1,2 0-2,2 4-1,-2 3 2,1 1-2,-1 1 3,0 2 0,0 0 0,-2 2 2,-2-2 1,0 0 0,-2 3-3,0-4 4,1-1 1,-4-1-3,3 1 4,0-4 2,-2 2 7,-2-2-4,0-5 1,2 5 0,-2-5-2,0 0-3,0 0-1,2-20 1,0 9-1,0-4-1,2-1-3,1-1 1,-2-2-2,4 4-1,-1-1-4,-1 3 5,-3 2 0,2 2-1,1-1-2,-3 3-5,4 2 3,-3 3 2,-3 2-4,13 2 3,-6 3-2,2 2 6,-3-2 0,4 5-3,-1 0 5,1-1-2,1 3-2,2-4-1,-3 3 1,3-2 4,0-1-4,-3-1 9,3 1-3,-2-3 5,2 0-1,-5-2 11,2-1 1,4-2 3,-6-2 2,2 1 1,1-4-2,-3 1 1,3-5-3,-3 0 2,1-2-8,-3-1 5,1 0 1,1-1 5,1 1 4,-3 1-3,-2 4 5,-1-4-1,2 4-10,0 1-1,-1-1-5,-2 3-8,3 0-5,-5 4 4,0 0-3,9 11 1,-6-4 1,1 3 3,-2-2-3,0 4 3,1 3-7,-1-1 5,2 0-2,-3 2-18,2-3-22,-1 2-38,0-3-37,-2 0-55,0-1-51,0-2-58,-2-1-114,-3-2-151,2-2 38,-1-1-167,-1-1-162</inkml:trace>
  <inkml:trace contextRef="#ctx0" brushRef="#br0" timeOffset="156695.32">3527 12864 1991,'-7'-14'49,"3"6"14,0-2 6,0 4 3,2 1-9,-2-1-7,2 2-8,2 4-25,0 0-20,0 0-25,0 0-46,0 0-50,0 0-94,8 17-154,-4-8-196,2 1-63</inkml:trace>
  <inkml:trace contextRef="#ctx0" brushRef="#br0" timeOffset="157089.25">3779 13101 1524,'6'5'36,"-2"-1"2,3 2 11,-2-1 24,-3 4 16,4-2 13,-2 3 9,-2-2-2,4 6-6,-2-1-1,1 2-1,-3-2-11,4 3-5,-4-1-3,3-2-14,-1 4-3,-2-6-7,0 0-3,3-2-7,-5 1-2,2-1-2,0-1-2,0-3 2,0 0-4,-2-5-5,0 0-10,0 0 1,0 0-3,0 0 2,0 0-6,0-22-1,2 9-3,2-2-7,-2-3 3,2 3 3,0-2-1,-1 0-6,6 3 1,-3-1-5,2 2 4,-2 2-5,3 1 2,2 3 1,-3 0-2,1 4 0,-1 1-2,2 2-2,2 5 2,-4 0 3,-1 3 4,2 1 2,0 3 0,0 2 1,-1-2-3,-3 2 5,5 1-1,-4-2-4,-2 1-22,2 1-36,2-4-46,-2 2-49,0-1-41,4 0-35,1-3-31,0-1-63,6-5-59,-2 1-276,6-4-146</inkml:trace>
  <inkml:trace contextRef="#ctx0" brushRef="#br0" timeOffset="157600.15">4383 13261 1670,'16'-18'-11,"-3"3"47,-6 4 37,-3-1 22,-4 0 24,0 1 17,0 4 11,-4-3 2,1 3 8,-1 1-7,-2 1-8,-5 3-15,1-1-10,0 6-14,-2-1-8,-2 5-10,1 1-15,0-1-7,0 4 1,3 2-10,2-1-3,1 2-3,2 1-6,1-2-8,5 1-3,2-4 0,4 2-3,0 0-10,3-3-5,3-1-5,0-3-4,0 2 3,1-5-3,-2 1-5,2-1 6,0-2-5,-1 0-6,-2 0 8,-1 2-8,-1-2 3,-1 1 1,0 2-8,2-1 2,-4 5 2,-2 1-3,-2 1 3,0 7 1,-2 1 1,0 2-4,-2 1 5,0 6 2,-4 1-1,0 5 2,-4 2-2,2 4 1,-2 6 2,-1-1 0,-2 3-2,0 2-2,1 0 2,-4-3-1,2-2-2,0 0 8,-4-5-5,0-6 5,3-1-1,-7-5 1,1 0 7,-2-6-2,-4-3-2,-3-3 2,2-6 3,-1-6-7,-1-2 3,0-2 1,-1-8-12,-1-7 7,-4-10-3,4-4 1,1-2 1,-8-17-3,5-3 1,8 5 0,8 4-2,3-2-2,2 3-3,7 2 8,1 4-6,5 2-5,7-2-1,1 2-6,5 0-9,4 3-14,11-1-25,-1 3-35,5 1-32,4 5-42,6 2-45,3 0-55,18-2-128,-8 4-109,-1 3-166,-2 4-172</inkml:trace>
  <inkml:trace contextRef="#ctx0" brushRef="#br0" timeOffset="158146.44">4912 13147 1938,'13'-2'25,"-3"-3"19,-4 2 22,1-1 17,-5-2 11,3 2 19,-5 4 18,4-5 0,-3 1 2,-1 4-6,3-4-14,-3 4-18,0 0-12,0 0-7,0 0-9,0 0-2,0 17-9,0-6 0,-3 5-11,2 1-3,-1 2-2,0-1-7,2 4 0,-2-1-1,2 2-5,0-2-4,0 0 0,2 0 2,-2-3-8,2-1 4,0 0-5,2-1-2,-2 0 0,2-4 5,0-2-6,3-3 1,1-2-1,1-1-2,1-2-1,1-4-2,-1-2-5,4-4 3,-2-2-4,2-3 3,0-2-3,-2-2-3,1 0 7,-3 0-3,-1 2-1,2 1 2,-5 1 2,1-1 1,-2 5 5,0 1 7,3 1-6,-3 0 0,-1 0-10,2 1-3,-2 2-1,-4 4 2,0 0 3,0 0 3,11 17-6,-9-10 0,-1 4 2,2 0 4,-1 5-7,2-3-2,-2 4 6,3-2 8,-3 0-11,3 1 3,-1-1 4,-1-1-4,4-2 5,-5-2-5,4 0 2,0-4 3,2-1 1,0-1-4,0-4 4,3 0-2,-3-4 1,5-3 0,-4-3-2,1-2-3,0-1-7,2-5 2,-4-4 11,-2 1-12,0-1-7,-2-1-4,1 4-23,-3 0-15,-2 4-30,-4-1-35,-3 3-32,-1 4-32,2 5-48,0 0-40,-2 4-83,2 0-150,6 0 27,-10 8-134,6-3-107</inkml:trace>
  <inkml:trace contextRef="#ctx0" brushRef="#br0" timeOffset="158414.09">5410 13411 1737,'4'2'35,"-4"-2"12,0 0 10,14-2 19,-14 2 17,10-6 11,-8 2 5,2-1-4,0 1-1,0-1 2,-2-2-14,2 2 0,-1 2-4,0-4-2,0 3-14,1 1-3,-4 3-7,4-4-11,-4 4-7,0 0-7,0 0 1,0 0-5,0 0-6,11 11-2,-11-4-2,2 1-1,0 1-1,-2 2-3,1 0 2,-1 0-3,3 0-18,-3 1-29,0 0-24,0-3-38,0 1-50,0-1-53,0 2-48,-3-7-113,2 1-122,1-5-175,0 8-149</inkml:trace>
  <inkml:trace contextRef="#ctx0" brushRef="#br0" timeOffset="158573.99">5519 13125 1950,'0'-17'53,"0"4"11,2 2 12,-4 0 6,0 2-6,4 3-8,-2 1-7,0-1-12,0 6-27,0 0-19,0 0-41,0 0-54,0 0-49,0 0-56,5 17-140,-5-8-241,0 2-79</inkml:trace>
  <inkml:trace contextRef="#ctx0" brushRef="#br0" timeOffset="159021.65">5602 13387 1630,'6'5'16,"1"1"3,-2-3-1,-1 3 28,0 2 29,0-2 20,2 1 15,-2 0 14,0 1-3,1-1-1,0 4-5,-1-2-7,0 0-7,2 1-4,-2 1-7,-2-1-13,3 0 0,-3-1-8,0 1-7,0-3 0,0 1-6,0-1 1,0-2-6,0 2-7,0-1 0,-2-6-10,-2 5-1,2-5-3,0 0-5,0 0-1,0 0-4,0 0-8,-12-16-10,12 6-4,2-2-5,0-3-3,2-3 2,0 1 2,3 0-5,0 0 6,-1 0-2,0 5 1,2-5 7,-2 5 4,4-3 3,0 6-4,-2 1 4,2-1-3,3 4-2,-4 1 4,2 4-6,-1 0 1,2 1 2,0 3-3,0 2 4,-1 4-1,-1-3-2,-1 7 7,2-3-1,-5 0-5,0 4-2,0-3 1,0 4 2,0-3 0,-2 1-1,-2-4 1,0 2-4,0-2-11,0 1-24,-2-3-26,2-1-31,-2 1-25,2-4-50,-2-1-64,2 0-55,-2-3-110,0 0-75,0 0-153,6-13-121</inkml:trace>
  <inkml:trace contextRef="#ctx0" brushRef="#br0" timeOffset="159962.27">6295 12900 1693,'2'-15'28,"-2"4"26,2 1 13,-2 3 7,0 0 9,2 0 10,-2 7-3,0-9-3,0 9-13,0 0 11,0 0 10,0 0 2,0 21-3,0-4-1,0 4-3,2 2-4,-2 5-7,2 4 1,-2 6-1,2 3-6,-2-4-4,2 1-6,-2 3-8,0-9-2,2 2-6,-2-3 1,0-1-6,0-2-6,0-4 0,0-2-3,-2-2-7,2-3 6,0 0-3,0-6 0,0-1-7,0-4-4,0-2-8,0-4-4,0 0-6,0 0-7,0 0-6,-10-14 1,6 4-4,-2 1-4,-3-2-1,0-1 3,-1 0 3,-3 3 0,0 1-3,-2 3 3,-1 1-2,-1 2 5,-2 4-2,0 2-1,-1 4 4,0-1 1,0 3 1,4 3-1,-1-2 4,4 1-2,4 2 2,1-3 3,2 2 0,2 0-3,2-3 6,2 1 1,2-3 3,2 2-1,2-3-1,2-1 0,1-3 2,2 2 1,1-4-2,1-1-3,-1 0 1,6-1 3,-4-4-1,1 0-2,1-1-1,0-1 2,-2-1-6,2 3 4,-4-2 0,-4 4 2,4-1 4,-4 0-1,0 0-1,-1 2-6,-7 2-1,12 0 8,-12 0-3,13 6 4,-9-2-1,1 3-1,1-3 2,-2 1 2,0 2 1,2-1-2,-2-1-1,4 3 3,-2-2-4,2-1 2,-2-1 2,5 1-5,0-2 5,-1-2-11,2 2-6,-2-2-10,5-2-7,-5-2 3,4-1-2,1-1 4,-2-2-1,0-3 0,-1-1 6,4-2 0,-4-4-1,1 1 1,-5 1 5,1 1 3,-1 1 9,-1-1 17,-3 5 4,2 0 7,-2-2-3,-2 4-6,-2 2-1,0 2-3,0 3-2,0 0-4,-10-3-3,10 3-2,-11 7 5,7 1-3,-1-3 2,2 6-1,1-4 3,0 4-5,-1 1-1,3 0 2,3-1 0,-1 0 1,0 2 8,4-1-4,0 2-1,1-5-4,3 1 5,-2-1-4,6-3 6,0-3-3,-1 1-4,2-4 5,0-2-3,-1-1 0,-1-3 1,0-4-1,-1 0-3,-1-5 4,-2 0-3,-1-4-2,-4 0-2,0 0-1,-4 0-2,-3 1-5,2 1 6,-7 3 0,0-1-6,-5 3 3,2 0-6,-1 2-12,-5 5-20,6-1-22,-4 3-32,0 1-35,2 0-42,3 4-51,2 2-43,-3-3-86,4 3-123,3 0-7,2-1-109,2-3-89</inkml:trace>
  <inkml:trace contextRef="#ctx0" brushRef="#br0" timeOffset="160530.13">6909 13339 1629,'0'0'63,"6"-6"19,-4 2 17,0 1 20,-2-4 12,0 7 18,2-7 9,-2 7 8,0-8-14,3 4-13,-3 4-13,0 0-16,0 0-16,0 0-5,0 0-15,0 0 5,0 0-11,-9 21-10,9-11-1,-2 0-10,2 1-2,0 0-1,-2 2-3,4-2-1,0 3-4,0-2-6,2 1 0,1 1-4,-1-4 3,0 1-8,5-2 1,-3-2-1,1 1 1,1-2 1,2-1 2,2-3-6,-2 0-1,0-2-7,2-2 5,0 0-2,-4-3-5,5-3-1,-3-1 0,1-1 2,-2-1-2,-2 0-3,2-1-2,-3 3 13,1-1 16,-2 3 5,-2-1-3,2 1-1,-1 2-4,0 0-10,-2 1-3,1 1-1,-3 3 2,0 0-8,0 0 3,0 0-3,2 15 0,-2-8-2,-2 0-2,2 1 1,2 1 2,-2-1-4,2 1 1,0 1-1,0 0 0,2-1 5,2-1-1,3-1 7,0 2-9,-1-4 6,4 0 1,0-3-3,2 1-1,-1-3 1,2-3-1,0-1 2,-1 1 1,-1-5 0,0 0 1,-3-3-2,1 0 1,-4-2-3,3-3 3,-6 1-3,1 0-2,-4-1 2,-1 3-6,0 0-16,-4 0-17,-2-2-22,-1 5-15,-1 0-27,-1 1-22,-1 1-37,-2 1-51,2 3-53,-2 0-63,2 1-144,1 3-106,0-3 76,9 3-183,-12 3-172</inkml:trace>
  <inkml:trace contextRef="#ctx0" brushRef="#br0" timeOffset="160713.14">7709 13508 2185,'9'4'220,"-3"-3"17,-6-1 13,6 0 19,-6 0 11,0 0-4,9-8-32,-9 8-23,5-5-20,-5 5-20,2-4-22,-2 4-49,5-5-82,-5 5-103,3-3-127,-3-2-175,0 1-289,0 4 79,0-9 74,-3 3-317,3 1-317</inkml:trace>
  <inkml:trace contextRef="#ctx0" brushRef="#br0" timeOffset="161366.12">1024 14217 2212,'-2'-5'-68,"2"5"14,-4-5 9,4 5 13,-4-6 21,4 6 22,-1-4 17,1 4 14,0 0 5,0 0 1,-4-5 0,4 5-1,0 0-2,0 0 1,0 0-2,0 0-3,9-4 3,-1 4 1,7 0-2,9 0-7,4 0 3,17 2 3,17-2-1,31 0-5,20-2-2,19 2 0,17-4-2,9 0 2,54-1 1,25-1 2,19 1 0,15 0-2,11 2-4,12 1 3,9-6-2,0 6-4,0 0-1,-6 0 1,-11 4-8,-7 0 2,-21 4-2,-24-2-1,-25 0-4,-52-1-2,-22-3-10,-18 3-10,-20-8-14,-27 2-25,-22-3-12,-13-2-12,-14 0-20,-13 3-17,-10-2-19,-10-1-32,-15-1-28,-13 0-38,-34-6-103,-15-2-328,-16 3-151</inkml:trace>
  <inkml:trace contextRef="#ctx0" brushRef="#br0" timeOffset="161755.99">1225 14373 1791,'-81'7'-25,"10"-4"-1,7 0 2,1 2 6,4 2 13,9-4 19,6 0 20,10 1 6,2-4 5,11 5-4,4-3 3,7 0 8,10 0 7,0-2 10,30 0 1,4 0 2,27-2 4,29-2 4,18-1 5,20-2 7,27 2 3,52-5 5,13 0-1,28 7 13,31-1-3,16 2-1,14 2-1,13 2-11,11 2-3,-3 3-6,0-3-8,-12 3 1,-11 0-11,-8 0-5,-22 1-14,-25-1-1,-25-1-5,-61-2-1,-17 2-6,-18-6-3,-21 1 0,-17-1 2,-23-1-12,-21-3-2,-9 0-1,-10 1-10,-3-2-10,-7 2-22,-4-1-27,-3-1-23,-4 2-44,-4-1-52,1 1-69,-2-2-86,0 3-218,-4 2 23,6-11 67,-5 7-157,4-1-105</inkml:trace>
  <inkml:trace contextRef="#ctx0" brushRef="#br0" timeOffset="161913.81">7483 14482 1992,'8'-4'197,"-2"0"-28,-1 2-5,1 0-19,-1 2-11,-1-4-23,2 2-58,-6 2-126,4-5-178,-1 0-257,-3 5 68,-3-11-136,1 4-77</inkml:trace>
  <inkml:trace contextRef="#ctx0" brushRef="#br0" timeOffset="190026.53">8896 8262 1674,'0'0'105,"-13"-2"-26,13 2-22,-13 0-1,13 0-3,-9-3-2,9 3-2,-10 3-4,10-3 0,0 0 1,-8 2 1,8-2-1,0 0-1,0 0 0,-10 2 4,10-2 7,0 0 0,0 0-3,8 10 1,-8-10-4,10 3 1,-2 1 1,1 0-8,4-3 2,4 3 0,3 0-5,7 2-5,13-3 0,6 3 0,15 0 1,28 1-2,13-1 4,12 2 8,13 0-8,19-1-3,15 5 2,38-1-5,7 3-4,-1 1-8,3 2-2,-1-1-2,3-3-1,-2 2-3,-10-2 1,-34-2-3,-8 0-13,-7 1-15,-10-4-10,-7 1-22,-13-5-21,-12 2-14,-12-2-13,-20-3-5,-20 1 7,-13-2-2,-10 0-2,-11-2 8,-9 1 7,-3 1 7,-8-2 12,-1 2 4,0 0-3,-20-8-8,-1 7-16,-5-2-23,-7 1-21,-11-1-29,-14-1-77,-5 0-310,-28-1-50</inkml:trace>
  <inkml:trace contextRef="#ctx0" brushRef="#br0" timeOffset="190426.53">9152 8357 1724,'-81'-6'141,"11"-3"-7,11 2-15,0 0-21,-3 1-14,5 2-15,0-3-2,-1 2-2,13-1 7,4 2 9,7 0 2,4 1-2,7 0-6,4 0-6,5 3-12,4-2-5,6 0 1,4 2-10,0 0-2,0 0-2,38 4-7,-10-2 1,9 2-6,7 1-10,17-1 8,30 5-6,12-1-2,11 2-5,12-3 2,10 3-4,12 1 3,15 2-2,45 2 0,5-3-1,3 3-3,-2 1-1,-2-1-8,-2-1 1,0-2-2,-5 0 5,-36-3-4,-5 2 1,-8-4 0,-9 3 0,-12-5-14,-11-1-14,-9-1-20,-16 2-15,-22-5-14,-18 1-6,-13-2-2,-10-2-7,-8 1-14,-9 1-1,-6-3 2,-6 2 0,-7-2-7,0 4-4,-18-5-18,-1-1-9,-11 1-32,-10-2-76,-14-3-306,-23-2-60</inkml:trace>
  <inkml:trace contextRef="#ctx0" brushRef="#br0" timeOffset="190746.54">9069 7974 1776,'-36'-7'127,"6"1"-15,7 2-16,6 1-13,4 0-7,5-1-9,6 0-1,2 4 8,12-7 1,10 5 1,9 0 0,18 1-3,17 1-7,30 1-4,15 3-3,10 3-4,16 1-10,16 2 5,13 1-7,32 6-1,0 0-4,-2 2-8,-5 3 1,-30-5 1,0 0-7,-6-3-1,-1 2-1,-14-1-8,-9-2-6,-12-3-21,-15-2-26,-13 0-20,-28-5-27,-12 1-22,-13-4-28,-13 0-26,-8 0-15,-7-2-20,-5-1-32,-5 3-77,-17-10-350,-8 2-151</inkml:trace>
  <inkml:trace contextRef="#ctx0" brushRef="#br0" timeOffset="191066.54">8569 8043 1893,'-53'9'102,"15"-1"-10,11-3-13,3-1-39,8 2-21,8-3 1,7 2-3,1-5 0,29 7 15,14-4 8,46 2 3,29 1 2,24-3-2,19 3-7,49 3 4,23 1 14,12 4 9,7 1 9,1 2 6,-10-1 3,-1 1-7,-8 0-4,-6-2-5,-9-1-8,-19 3-9,-44-8-2,-11 2-5,-16-4-5,-11 1-10,-14-2-12,-15-1-15,-25-3-13,-10 1-10,-17-3-10,-4 0-12,-10 0-5,-3-3-9,-6 1-15,-6 2-19,-1-2-37,-2-1-41,-3-1-68,-2 4-139,-7-8-57,0 3-117,1-1-56</inkml:trace>
  <inkml:trace contextRef="#ctx0" brushRef="#br0" timeOffset="191246.54">13322 8511 1779,'11'3'268,"-2"-2"-78,-2-1-32,-1 0-33,-6 0-37,7-5-23,-3 1-35,-4-3-81,0 2-112,-4-3-233,-3 1-41,-3-4-127,-3-4-64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09:37:52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2385 811 446,'0'0'88,"0"0"-35,0 0-8,0 0-3,-8-5 1,8 5-2,0 0-7,0 0 5,0 0-3,0 0 7,0 0-3,0 0 5,0 0-1,0 0 0,0 0 8,0 0-6,0 0-1,0 0 3,0 0 6,0 0-2,0 0 6,0 0-2,0 0 0,0 0 0,0 0 3,0 0 0,0 0 0,0 0-3,0 0 1,0 0-5,0 0 0,0 0-3,0 0-2,0 0-2,0 0-2,0 0 0,0 0-5,0 0-1,0 0-3,0 0-1,0 0-1,0 0 3,0 0-5,0 0-3,0 0 0,0 0-4,0 0-4,0 0-5,0 0-1,0 0-3,0 0-3,0 16 2,0-2-3,0 1 0,0 6 0,0 6 0,-2 4 0,2 3 3,0 8 2,-2 3-8,-1 6 7,-1 5 0,2-5 0,-3 3 1,4-11-4,-1 2 1,0-6-2,-2 0 1,2-8-1,2 3 1,-2-8-1,2-3-2,0-2-5,-2-2-7,2-4-10,0 2-17,-4-5-29,4-1-13,0-2-34,0 0-45,-1-9-72,1 0-116,0 0-241,0 0-84</inkml:trace>
  <inkml:trace contextRef="#ctx0" brushRef="#br0" timeOffset="338.27">2775 844 1532,'2'-13'-41,"-2"4"35,0 2 17,2-1 20,-2 3 18,2 1 15,-2-2 3,0 6 0,0-7-9,0 7-7,0 0-8,0 0-4,0 0-3,0 0-5,0 0 0,0 30 5,0-11 8,0 0 11,3 5 7,-3 4 7,2 0 4,0 5 3,0 2-3,-1 8 0,3-2-5,-4 1-7,2 0-4,0 0-5,-2 0-4,2 1-6,-2-6-1,0-4-3,2-3-10,-2-2-24,2-3-20,-2-4-24,0 1-28,2-5-30,-2-3-54,-2-2-52,0-2-92,-2-4-119,0-2-189,0-3-102</inkml:trace>
  <inkml:trace contextRef="#ctx0" brushRef="#br0" timeOffset="564.3">2485 1381 1665,'-8'-5'-8,"1"0"27,1 0 19,1 0 19,3 3 11,-2-5 4,1 1-3,3 1-7,3-3-5,-1 1-2,7-5-11,-1 3 0,3 0-4,0-3-5,3 2-1,2 3-7,4-5 1,0 5-11,1-1-31,-3 1-32,6 0-30,4 2-40,-2 1-38,4-2-57,5 3-404,-4-1-112</inkml:trace>
  <inkml:trace contextRef="#ctx0" brushRef="#br0" timeOffset="1185.43">3215 1162 1577,'0'0'-33,"7"-4"27,-7 4 26,7-2 33,-7 2 20,0 0 18,4-4 3,-4 4-5,0 0-11,0 0-10,0 0-10,6 8-1,-4-1 5,0 3 4,-2 2 0,4 7 0,-1-1 0,0 8-1,2-4-4,-1 2-3,0 4-6,1-2-5,-1 1-2,1-3-4,-1 2-5,2-2-2,-4-2-1,2-3-4,-2-3-3,0 0-1,0-3 0,-1-1-4,2-3 2,-1-2-1,-2-1-4,0-2 0,0-4-4,0 0 0,0 0-6,0 0-2,-12-13-6,4 5-3,0-1-1,-6 0-2,-2-3-1,-1-2 4,-1 3-3,2 2-2,-4 1 3,0 1-1,-1 0-1,1 5 1,0 1-1,-2 2-1,3 1 0,-3 5 0,2-2 3,0 5 0,4-1-5,-1 4 6,4-1-1,0 0-1,5 1 3,0 0-1,2 2 1,2-1 0,2-4 3,2 2-1,2 0 1,-1-1 1,8-3-3,-3 0 3,2-3 2,2-3-3,1 0 4,2-2-4,0 0 3,-3-2 0,1-3-2,4 3-2,-5-6 3,3 1 1,-4-2-1,1 0 1,-4 1 0,2-2-1,-3 3 3,1-1 1,0 1 2,-1 1 0,0 0-3,-2 1-3,2-1 0,-1 3-5,-2-1-1,-2 4 0,8 0-1,-8 0 3,11 4-1,-6-1 1,1 5 1,-2-3-3,2 5 4,3 0 0,-1 0 0,0-1 0,-1 2 0,2-2-1,-1 0-18,0 1-21,-2-3-29,4 1-34,-2 1-43,0-2-33,1-5-57,2 0-132,-1-1-82,-10-1-77,20-3-32</inkml:trace>
  <inkml:trace contextRef="#ctx0" brushRef="#br0" timeOffset="1502.44">3817 1054 1443,'-4'-14'-4,"0"2"29,-2 1 19,1 4 23,0-2 23,1 2 17,0 1 3,0 1-5,2 1 2,0 0-16,2 4-11,-10-4-8,10 4-9,0 0-6,-18 10-4,10-3-6,1 6-2,-2 1-6,4 5-2,-3 3 1,1 4-4,0-2 0,3 7-3,0-1 0,-1 5 0,4-2-6,1 1 0,0-2 0,0 0 3,4-1-6,0-1-5,2-2-4,3-1-24,-1-4-24,2-1-37,6-6-53,1 0-50,2-7-67,0-4-108,2 0-103,0-5-81,3 0-37</inkml:trace>
  <inkml:trace contextRef="#ctx0" brushRef="#br0" timeOffset="1918.38">4243 1288 1492,'-6'-7'25,"3"4"9,3 3 11,-7-6 12,7 6 8,-3-3 6,3 3-1,-5-5-4,5 5-5,-3-3-8,3 3-3,-3-4-3,3 4-6,0 0 3,0 0 1,9-7 0,-4 5-3,2-3-3,4 2-2,0-2-2,0-2-5,2 2-2,-1-5-4,0 5 3,-1-5 1,-3 1 0,1-3 3,-4 2-3,1 1-1,-6-3 0,2 3 0,-4-2 4,-1 2-2,-1-2-1,0 4 3,-3 1-7,-1-2-5,-3 5-1,1 1-2,-3 0-1,0 4-2,-3 2-2,-2 2-2,1 1-3,1 2 2,-2 4 4,4 2 0,-1 2 2,0 1-1,5 2 0,-1-1 1,3-1-3,-1 6-1,2-4 1,3-1-2,2 1 3,2-3 2,2 1 2,2-3-5,3 2 0,2-6 2,3 0-1,1-2-7,1-2-25,6 0-47,-2-7-63,2 1-65,-2-2-85,4-6-159,-1 2-19,1-2-104,1-5-63</inkml:trace>
  <inkml:trace contextRef="#ctx0" brushRef="#br0" timeOffset="2106.68">4709 807 1596,'-9'-17'19,"3"4"26,0 2 9,-1 1 15,0 0 5,1 3-5,2-1-4,0 3-13,0-3-5,2 3-19,-3-2-30,4 4-37,1 3-26,0 0-22,0 0-22,0 0-35,0 0-82,-2 17-266,4-7 2</inkml:trace>
  <inkml:trace contextRef="#ctx0" brushRef="#br0" timeOffset="2314.78">4689 960 1315,'0'9'-32,"3"-3"18,-1 2 19,-2-1 12,2 1 6,0 0 18,0-1 12,-2 3 12,2-3 10,0 3 6,-2-1 6,0 1 1,-2 0-1,0 1 0,0-3-8,-2 1-14,-2 0-7,-3-1-3,2-3-4,-3 6-8,0-6-19,-1 3-29,0-5-36,0 2-42,0-2-41,4-3-47,-5 0-99,1-3-295,6 0-65</inkml:trace>
  <inkml:trace contextRef="#ctx0" brushRef="#br0" timeOffset="2858.89">4874 912 1535,'12'0'20,"-8"-2"30,-4 2 14,0 0 7,11 0 4,-11 0-3,0 0-5,11 2-10,-11-2-7,4 4-1,-2 1-5,-2 1-2,2 0-1,1 1 1,-1 1-3,0 0-5,0 2-2,-1-3-5,2 1 2,1-1-5,0 1 2,-2-1-4,3 0-2,0 2-2,-1-3 0,2-1 3,-2-1-3,2-2 1,3 2-3,-1-4 1,1 0-4,1-2 0,-1 0 0,1-2-2,1-1-1,-2-3 1,1-1-3,0 0-1,-1-2 2,-2 2 4,1-1 2,-2 3 8,-1-1-4,1 3-2,-2-1-9,0 1 1,-1 5-3,-3 0-2,0 0 1,10 7-1,-7-3-2,3 3 1,-2-1 1,2 1 3,0 3-3,-1-3 3,8 1-3,-6-1 2,3 0-1,0 0 1,2-1 0,0-2 3,0-1-3,-2-1 3,4 0 2,-3-2 0,3-2 8,-4 0 6,3 0 9,-2-3 8,-3-1 2,0-1 2,0 0 0,0-2 6,-4 0-6,2-5-6,-4 3-2,-2-2-5,0-1-4,-2-1-5,-2 2-5,-2 2-12,-4-3-27,2 2-17,-4 3-20,-1 1-29,-2 1-30,0 1-47,3 2-36,-4 1-40,4 0-77,2 2-108,-1 1-210,2-5-132</inkml:trace>
  <inkml:trace contextRef="#ctx0" brushRef="#br0" timeOffset="3266.37">5668 643 1791,'0'0'23,"-8"-3"17,8 3 9,-4-2 5,4 2 2,0 0-5,0 0-7,0 0-6,0 0-4,-5 11 0,10-3 3,1 5 3,2 1 5,5 5-2,1 2-2,4 3-1,-1 4 2,4-2-2,-2 0 5,-2 5 2,0 0 5,-1-1 7,0 5 9,-4 0-9,-1 2-1,-3 0-5,-4 0 0,-4 1-3,0 0-5,-4 0-2,-2-3-3,-1-1-3,-3-4-3,0 0-5,-3-6-3,3-2-4,0 2-1,-2-5 1,-1-1-3,-2-2-3,5-3-1,-3-1-3,2-1-1,1-2-2,0 2-2,1-4-5,0-2-3,1-1-12,1 0-4,1 0-8,0-3-12,6-1-19,-13 0-25,13 0-41,-5-9-32,5 9-36,3-9-44,-1 2-88,0-4-147,1 0-135,-1 2-103</inkml:trace>
  <inkml:trace contextRef="#ctx0" brushRef="#br0" timeOffset="4276.96">6717 1180 1510,'0'0'-63,"0"0"26,-5-3 22,5 3 14,0 0 15,-6-4 15,6 4 15,0 0 8,0 0 6,0 0 0,-3-4 2,3 4-1,0 0 0,0 0 0,0 0-3,0 0-2,-4-4-4,4 4-3,0 0-6,0 0-5,0 0-1,0 0-5,0 0-4,0 0-3,0 0 5,0 0-6,0 0-8,0 0 3,0 0 0,0 0-3,30 2 3,-17-2-2,8 2 0,8 1 2,7-2-2,13 1 1,13 0 0,29 1-1,12-1-2,10 1 0,3-1 1,2-2-1,8 0 1,-4 2 0,1-4 0,-3 2 0,0-2-3,-6-1 1,-7 1-1,-4 2-3,-8-5 3,-19 2-2,-18 0 1,-6 1 0,-10 0 12,-3 1 14,-7 1 11,-2-2 5,-1 0 1,-8 0 0,0 0-1,-1 0-6,-5 2 0,3-2-9,-6 2-1,2 0-5,-2-1-6,-2 1-9,2 0-15,-4 0-11,-8 0-19,17 0-14,-9 0-13,-8 0-22,15 0-14,-15 0-18,11 0-14,-11 0-23,10 0-20,-10 0-14,6-3-26,-6 3-121,0 0-248,0-5-78</inkml:trace>
  <inkml:trace contextRef="#ctx0" brushRef="#br0" timeOffset="4768.43">8837 967 1504,'-10'-5'-17,"2"3"16,2-2 17,0 3 25,-1-2 21,7 3 17,-11-4 9,7 3 6,4 1 1,0 0-3,-10-5-2,10 5-4,-5-2-2,5 2-7,0 0-5,0 0-5,-8 0-6,8 0-6,0 0-8,0 0-4,0 0-8,0 0-4,0 0-2,0 0-1,0 0 2,10 12-4,1-6 6,2 2 4,6 1-3,5 1 2,0 1 1,6 1-7,-1 1-2,4-2-1,1 1-3,-2 0-2,-1 1 0,1-2-1,-6-1-5,-2-1 2,0 1-4,-3-2 1,-2-1-3,-2-1 0,0 1-1,-4-1 0,2-1-3,-3 1 1,-3 0-4,2-2 2,-6-1 1,4 2 8,-3-2 5,0-1 3,0 3 8,-3 0 1,-3-5 2,-1 11 1,-7-5-5,0 3-5,-5 1 6,-5 0-7,-6 0-6,-5 6 3,-1-3-13,-4 3-22,-2-1-29,-4 2-41,-1 0-59,7-2-67,-2-3-94,5 1-184,-1-3-13,7-3-161,-1 1-158</inkml:trace>
  <inkml:trace contextRef="#ctx0" brushRef="#br0" timeOffset="6966.48">6659 408 1741,'0'0'-33,"-13"-15"32,11 12 21,2 3 24,-8-4 26,4 2 20,0-1 13,4 3 8,-10-4 1,6 0 1,4 4 0,-4-4-1,4 4-12,0 0-5,-6-3-10,6 3-10,-4-4-6,4 4-8,0 0-9,0 0-4,0 0-5,0 0-4,0 0-1,28 0-5,-12 0 1,3 0-3,3 0-6,-1 0-16,2 0-18,0-2-18,-1 2-27,-2 0-26,0 0-25,1 0-35,-2 0-30,0 0-29,-5 0-23,2 0-47,-4-2-102,-1 2-237,-11 0-106</inkml:trace>
  <inkml:trace contextRef="#ctx0" brushRef="#br0" timeOffset="7212.82">6893 395 1567,'-6'3'-11,"6"-3"34,-8 4 24,8-4 20,-6 3 10,6-3 11,-6 3 0,6-3-6,-4 2-7,4-2-14,-7 7-5,5-3-5,0 2-7,0 3-4,2 0-1,-3 5-3,1 0-2,2 1-7,0 2 3,0 2-4,0 0-1,0-2-5,2 3 0,-2-3 1,3 1-3,-1-1-17,0 0-30,-2-1-34,2-3-38,-2 2-35,1-3-38,-1-1-56,3-1-423,-3-1-149</inkml:trace>
  <inkml:trace contextRef="#ctx0" brushRef="#br0" timeOffset="7476.43">6636 872 1802,'-8'3'5,"-2"-1"28,10-2 17,-12 0 18,6 3 9,6-3 5,-8 2-6,8-2-4,0 0-9,-7 2-5,7-2-6,0 0-7,0 0-1,27-2-5,-14 2-3,6-2-7,0-1 1,3 1-2,-2-3-4,2 3-4,-2 0 2,5-1-2,-5-1-27,0 2-25,1-2-32,-2 0-33,2 1-39,-1-1-38,-4 0-51,5-3-124,-6 3-226,2-2-77</inkml:trace>
  <inkml:trace contextRef="#ctx0" brushRef="#br0" timeOffset="7802.3">7267 527 1544,'-6'-13'25,"-1"4"20,3-1 22,0 3 18,-1-1 19,1 1 14,2 3 4,-2-2 1,2 2-8,2 4-11,-7-8-14,7 5-4,0 3-14,-4-6-14,4 6-7,0 0-6,0 0-3,-6 14-3,4-6-5,0 4-3,2 0 0,0 5-5,2-3-3,-4 4 2,4 1-6,0-2 0,0 2-11,-2-2-14,2 1-27,0-3-26,-2-2-34,2 2-46,0 0-32,0-5-35,1 0-49,-1-2-116,0-3-248,0-1-116</inkml:trace>
  <inkml:trace contextRef="#ctx0" brushRef="#br0" timeOffset="8186.86">7140 398 1617,'-4'-5'-23,"-1"-2"26,2 2 17,2 1 12,-1 0 12,2 4 8,-2-7-2,0 3-2,2 4-6,4-10-6,-2 6 0,4 1-9,1-2-2,3 2 1,1-1-6,2 0-2,3 4 0,4-2-4,-3 4 1,4 0-6,0 2 3,3 3-2,-2 0-1,2 6 5,-1 0 9,-1 0 2,-2 1 3,0 2 1,-1 2 3,-3-1 0,-2 3 0,-2-3 2,-4 1 0,-1 1 0,-5 0 1,-4-2-4,-1 2 1,-3-1 0,-5 1-4,1 0-3,-5-2-1,3 0-2,-5-2-4,0 1-12,0-3-14,-1-2-17,2 1-11,-1-5-19,2 3-31,2-5-34,1 2-29,2-4-53,-2-3-104,4 0-287,8 0-93</inkml:trace>
  <inkml:trace contextRef="#ctx0" brushRef="#br0" timeOffset="8536.64">7756 410 1552,'0'0'-44,"-6"-5"26,4 2 22,2 3 16,-4-4 11,4 4 14,0 0 5,-5-4 3,5 4-1,0 0-4,0 0 0,-4-6-4,4 6-4,0 0 1,0 0-2,0 0-6,-2-4-1,2 4-5,0 0 0,17-3-6,-5 0 2,1 2-3,3-3-4,4 3 0,1-4-1,2 2-1,1 1-3,1-2 1,-3 1-16,-4-3-22,4 5-22,-7 0-26,4-1-27,-8-1-23,3 1-33,-7 2-56,-7 0-306,12 0-23</inkml:trace>
  <inkml:trace contextRef="#ctx0" brushRef="#br0" timeOffset="8810.53">7879 402 1318,'-10'0'-30,"10"0"23,-8 1 22,8-1 11,0 0 17,-6 2 6,6-2 1,0 0 4,0 0-7,-8 3-4,8-3-6,0 0-3,0 0-5,-2 7-7,4-1 1,-2 1-2,2 3 4,-2 1 14,2 4 1,-2 3-2,4 1 5,-2-1-4,-2 2 0,2-1-5,0 0-3,4 0 1,-6 0-2,4-2-3,-2 0-14,0-1-28,0-5-30,2 4-40,-2-3-31,2-2-39,-2-3-91,0-1-279,1-1-28</inkml:trace>
  <inkml:trace contextRef="#ctx0" brushRef="#br0" timeOffset="9272.97">8419 395 1370,'8'-7'21,"0"0"23,0-1 17,-4 4 17,0-1 18,-2-1 7,0 3 11,2-4 4,-2 4-3,-2-2-3,0 5-13,4-9 0,-4 9-6,-2-5-11,-2 1-10,4 4-8,-15-2-8,6 2-6,-3 0-4,-3 2-4,-2 2-7,-1-3-1,3 3-4,-5 0-12,5 1-7,-1-5-1,1 5-7,0-2-4,3 1-1,-1 0-3,6-2-2,-3 2 2,1-2-2,3 0 0,-2 1-1,3 1 1,1-2 2,0 1 0,4-3 3,-7 8-8,5-1 7,0-2-3,4 0 4,-4 2-2,4 4 2,-2 0-7,0 1 7,0 3 0,2 2 2,-2 0-2,4 2 2,-4 0 3,3 1-1,-1-2 0,0 2 1,0-1 1,0 0 1,-2-3 0,2 2-4,0-3-26,-2 0-25,1-3-34,2 1-42,0-2-44,-1-1-56,-2-3-132,2 1-309,-2-4-161</inkml:trace>
  <inkml:trace contextRef="#ctx0" brushRef="#br0" timeOffset="9467.62">8237 624 1747,'-2'-3'-4,"-2"-1"25,4 4 12,-2-8 7,2 8 0,-3-6 0,3 6-6,5-7-3,-1 1-5,6 3-3,0-3-1,4-1-26,2 2-35,2-1-46,5-1-43,-3-3-67,2 3-350,-1-4-48</inkml:trace>
  <inkml:trace contextRef="#ctx0" brushRef="#br0" timeOffset="9678.93">8664 388 1413,'0'0'32,"0"0"29,-1-5 15,1 5 9,0 0 1,-2-6-4,2 6-9,8-8-6,0 5-7,0-3-7,5 1-3,4-2-6,2 4-3,2-2-5,3-2-3,-1 1-4,-4 2-24,3 1-30,-6-1-36,3 0-39,-1 2-36,-4 1-44,-2-2-106,-2 2-237,-2-2-28</inkml:trace>
  <inkml:trace contextRef="#ctx0" brushRef="#br0" timeOffset="9888.38">8857 388 1465,'-4'5'23,"4"-5"12,-6 2 3,4 4 5,-2-4 10,2 5 21,0-2 18,-2 4 10,2 3 0,0 0 6,0 4-5,0 0-5,2 3-7,0 1-10,0-2-6,0 1-4,0-1-8,2 4-26,-2-3-45,0-2-61,2 0-65,0 1-72,0-5-147,2 0-322,-4-1-170</inkml:trace>
  <inkml:trace contextRef="#ctx0" brushRef="#br0" timeOffset="10773.31">10197 701 1721,'-7'-8'-22,"4"0"26,-1 1 15,0 3 17,0-1 22,2 1 15,-3 0 8,5 4 4,-4-6-3,4 6-13,0 0-7,-7-3-13,7 3-7,0 0-5,-7 18-3,6-3-2,-1 5-3,0 2 0,0 7 1,-2 2 0,3 4 0,-3 3 0,0 3 4,0 0 1,0 2-2,-3 6 1,-2-1-5,5-4-2,-2-5-1,2 0-4,-2-3 0,2-4-3,-1-6-1,1 0-3,-1-2 2,3-6-1,0-1 1,0-2 1,0-1 0,2-7-1,2 1-3,-2-4-2,0-4-3,0 0 0,0 0-1,15-10-3,-6 1 3,1-3-4,2-3 0,4-2 1,-1 0-3,3-3 2,0 3-4,-3 1 0,4 2-1,-1 0 2,-1 1-3,-2 1 4,0 2-7,-1 1 2,2 2-2,-4 3-1,3 0 2,0 4-1,-2 0 1,1 4 0,0 2 2,-2-1 1,-2 4 3,1 4 3,0 0 6,-3 0-1,-1 1 4,1 1-1,-2 0-1,-2-2 0,3 2-1,-2-2-1,1 1-31,-4-2-29,2-3-41,-1 0-45,2 2-43,-3-4-46,0-1-103,3 0-129,1-3-127,1-1-83</inkml:trace>
  <inkml:trace contextRef="#ctx0" brushRef="#br0" timeOffset="11503.49">10907 1130 1719,'2'-6'64,"0"1"20,0 0 14,-2 5 13,3-8 7,-3 8 5,2-4-17,-2 4-15,2-3-11,-2 3-9,0 0-3,0 0 4,2 15 1,-1-5-3,-1 3 2,0 2 2,3 5-2,-1 0 1,-2 1-2,0 1-2,0 6-7,3-2-5,-3-1 0,0 2-13,0 0-2,2-5-3,-2 0-4,0-1-5,0-5-2,0 2-1,2-5-1,-2 1 0,0-3-3,0 0 3,0-4-5,0 0-3,2-2-9,-2-5 6,0 0-5,0 0 3,0 0 0,0 0-9,0-21-6,0 12 4,-2-2-4,0-1 1,0 2-2,-1-3 0,-2 2 1,2-1-2,-1-2 0,-3 6 0,1-3 2,-3 2 0,-2 2-5,0 1 3,-1 1 0,-2 0-2,-1 3-2,0 2 0,-2 2 3,-1 3 1,-2 2-7,1-2 11,0 5-2,-2 1-6,1 2 5,4 1 1,1 1 1,0-2-2,4 0 2,1 2 0,4-2-2,-1 0-1,3-4 5,4 3-1,0-3 2,2 1 2,3-2-2,2-1 3,2-1-5,4-2-4,0-3 5,2 1 0,-1-2 0,-1-2-3,4-1 3,-2-3-4,0 0-4,0-1 9,-1-3-3,-1 3 0,0-3 10,-2 2-8,0 1-2,-2 1 7,0 1-5,0 1-4,-3-2 4,0 2-3,0 3-5,0-4 5,2 1-2,-8 4-9,8-1 13,-8 1-3,0 0-2,10 5 8,-6 1-6,0 0 2,-1-1 2,1 3-3,0 1 0,-2-2 1,3 2 6,-1-1-6,-1 1 6,5-1-3,-4 1 0,2 1 4,0 0-11,2-2-22,0-1-17,-2-2-32,0 1-40,2 0-47,3-3-54,-2 1-60,3-4-148,-3 0-81,-1 2 68,0-2-104,4-2-44</inkml:trace>
  <inkml:trace contextRef="#ctx0" brushRef="#br0" timeOffset="12441.52">11365 973 1450,'0'-6'-15,"0"6"19,-2-7 30,2 7 14,-2-9 20,0 5 17,2 4 14,-2-7 9,0 2 5,2 5-3,-6-4-6,6 4-9,0 0-12,-5-5-10,5 5-7,0 0 1,-9 9 4,3 1 0,-3 3 7,-1 0-6,-3 9-3,2 0-1,-1 1 6,-2 5-6,4 3-6,0-1-6,-1 1-4,5-2-3,-1-1-9,3 0 1,2-1-7,2 1-1,2-2-3,4 1 0,0-5-2,5-1-13,2-1-19,-1-3-30,4-2-42,3-4-51,-2-1-54,0-5-67,1 0-120,0-5-146,0-2 69,0-1-112,1-2-58</inkml:trace>
  <inkml:trace contextRef="#ctx0" brushRef="#br0" timeOffset="12872.18">11636 1180 1582,'0'-11'65,"0"4"28,0 3 13,0-2 6,0 0 5,0 6-5,2-7-7,-2 7-14,0-8-10,0 8 7,0 0 14,0 0 3,0 0-3,8 21-4,-4-9 7,-2 1-10,0 2-7,3 1-6,-3-1-11,-2 2-9,3 0 2,-1-2-5,-2 1-11,0-3 2,0-1-8,-2-1-2,2 0-2,0-2-6,0-1 5,-3-1-13,1-5-7,2-2 6,0 0-8,0 0 1,0 0-9,-11-15-3,9 6-12,2-4-3,2-5-2,2 1-4,-1-2-4,6-1 2,-1-2-2,2 3 0,1-1 4,-1 4-2,-1 3 6,4-1-3,-3 3 2,0 2 0,4 0 1,-2 2-1,3 2 0,-2 1-1,0 4 2,-1 0 3,-2 1-2,3 3 4,0 2-1,0 1 2,0 1 0,-3 4 5,1 0 0,-3 1-1,0-2 3,-1 3 0,0-1-1,-1 0-27,-2 0-28,-2-3-33,2 0-46,-2-1-45,2 1-40,-1-7-73,-3 3-137,4-4-45,-4-2-110,0 0-84</inkml:trace>
  <inkml:trace contextRef="#ctx0" brushRef="#br0" timeOffset="13149.21">12214 831 1728,'0'-7'80,"-2"2"18,0 0 11,2 5 11,-2-7 3,2 7-3,-2-4-7,2 4-16,0 0-7,0 0 4,0 0 0,16 12 16,-3-5-2,4 7 3,0 3-17,6 2 1,0 4-5,-1-2-9,0 3-1,0 2-3,-4 2-4,1 5 4,-5 3-4,-7 0-2,-2 4-5,-7-2-2,-4 2-15,-8 4-37,-9 0-58,1-3-51,-7-4-69,2-1-87,-4-6-105,-3-2-216,-2-4 69,6-7 61,1 0-153,3-5-96</inkml:trace>
  <inkml:trace contextRef="#ctx0" brushRef="#br0" timeOffset="14500.53">412 1006 1720,'-15'-8'194,"4"3"-41,1 0-14,4 2-6,-1-1-3,1 0-5,1 2-8,5 2-8,-8-4-3,4 0-11,4 4-7,0 0-14,-7-3-12,7 3-7,0 0-7,0 0-4,-6 9-6,6-9-5,2 15-2,0-5-2,-2 2-3,5 6-1,-5-2-2,4 3-2,-2 0-1,0 1 0,0 2-1,-2-1-2,4 3-14,-4-4-22,2 0-35,1-1-40,-3-2-50,2 1-50,2-5-44,-4-4-78,2-1-135,3 0-10,-3 0-126,0-7-88</inkml:trace>
  <inkml:trace contextRef="#ctx0" brushRef="#br0" timeOffset="14952.35">374 796 1586,'-6'-15'11,"-5"2"16,2 1 18,1 2 19,1 1 23,-1 3 7,2 1 2,-2-1-3,-2 4-9,0 0-12,-2 4-6,-4 2-10,0 4-5,-5 4-6,1 6-4,-2 3-5,-1 4-2,3 0-3,-2 10-4,4 4 0,-2-2-13,4 6 3,-1 2-2,4 3 7,4 4 0,3-2 3,4 5-2,4-5-1,4 4 0,9-3 1,11 10-2,6-3 0,4-9-1,8-6 0,-6-12 0,0-7-2,4-7 2,-1-8 1,1-3 10,5-6 4,8-6 12,4-3 10,15-10 1,-4-5-2,-5-5-1,-3-5 2,-7-6 9,-4-5-2,-5-3 2,-5-3-7,-5-2-8,-6-3-3,-6-5-7,-8 8-2,-8 2-1,-4-2-1,-6 0-3,-6 1-5,-7 2-2,-12-9-11,-14 9 3,-9 10-9,-14 12-7,-10 10-17,0 15-30,-23 8-40,-4 9-54,0 8-64,6 11-58,6-1-109,8 5-184,5 2 72,8 3-178,4 2-155</inkml:trace>
  <inkml:trace contextRef="#ctx0" brushRef="#br0" timeOffset="16533.42">2475 2867 1762,'-9'-8'-38,"5"1"22,-1 1 12,1-1 18,0 5 26,2-3 12,2 5 2,-7-5 1,7 5-3,-1-4-6,1 4-6,0 0-7,-4-4-4,4 4-12,0 0 1,0 0-4,-2 20-3,2-2 3,0 5 1,-3 6 4,3 3 7,3 8 6,-3 2 2,0 2 5,0-1 2,-3 3 3,3-2-4,0 0 1,0-4-3,-3-1-3,3 2-3,0-10-3,-2-1-1,2-3-3,0-5-2,0-1 2,0-2-1,0-2 5,-2-3 8,2-1 14,0-1 8,2-5-3,-2-1-4,0-6-7,0 0-4,0 0-3,0 0-8,10-17 0,-6 6-4,2-5-3,2-3-5,3-1-3,-3 0-2,3-1-3,0 1 0,-3 2 0,2 1-4,-1 4-2,0-1-3,1 1 0,-2 4-3,1 1-4,0 4 1,-1 0 0,1 4 0,-1 4 0,1 0 3,4 5 1,-5 1-2,0 1 1,0 3 0,1 1 4,0 0 0,-3 1-1,-2 1 0,1 0-1,1 1 8,-2 0-3,0-1-13,-2 0-18,0 0-24,-2-4-37,2-1-37,-2 1-45,1 0-42,2-5-68,-3 0-147,5 0-251,-4-4-171</inkml:trace>
  <inkml:trace contextRef="#ctx0" brushRef="#br0" timeOffset="17141.28">2964 3398 1871,'0'-3'17,"0"3"16,0-8 11,0 8 10,0 0 2,0-6-3,0 6-6,0 0-8,0 0-3,0 0 5,0 0 8,2 19 7,-2-7-2,2 1 4,0 0-2,0 4 0,0-1-4,1 2-3,-1 0-2,1 1-6,-3-2-1,3 3-4,-3-2-4,2-3-1,0 1-6,0-4 0,-2 1-1,0-4-1,0 0 3,0 0-1,1-1-3,-1-1 0,0-5-3,0-2-2,0 0-3,0 0-1,0 0-1,0 0-1,-15-10-1,8 3-2,1 0 0,-3 2 1,3-1-6,-3 1-2,1-2-2,-2 4-3,-4 1 1,0 2-3,1 2 2,-4 0 0,0 3-6,2 3 6,0 1 1,1 0-1,-1 4 0,4-2-1,1 2 1,-1 0 1,3 0-1,1-1 2,3-1-1,2 1 0,-1 0 0,3-3 1,3-1 1,2-1 1,1 0-3,-1-4 4,2 1-2,2-3 2,1-1 0,-1 0 0,2-1 1,-3-1-2,2-3 4,-2 2-2,0-3-1,0 2 1,0 0 2,-2-1-2,1 1 2,-3 0-3,0 0 5,3 1-8,-7 3-2,6-4-1,-6 4 0,0 0-2,0 0 3,13 6 0,-13-6-1,6 11 2,-4-4 0,2 0 3,-2 0-1,1 1-1,4-1 4,-5 1-11,4-1-19,-2-1-26,0 2-36,2-3-42,3 2-44,-1-6-63,5 0-145,-1 2-71,1-3-92,3-3-48</inkml:trace>
  <inkml:trace contextRef="#ctx0" brushRef="#br0" timeOffset="17396.82">3423 3492 1550,'-4'-10'47,"-2"1"21,-3 1 16,2 2 20,1 2 13,0-1 6,0 2-4,0 1-13,-4-1-13,10 3-9,-14 0-9,6 4-9,-1 0-9,0 3-1,2 3-10,-3-1-3,2 3-4,2 0-2,2 1-4,0 2-1,2-2-2,0 4-5,4-4 0,0 3-1,2-1 0,4 0-5,-2-3-21,5 1-36,-1-2-44,3-3-58,2-1-56,-3-3-105,4 1-143,-4-5-210,4-3-151</inkml:trace>
  <inkml:trace contextRef="#ctx0" brushRef="#br0" timeOffset="17857.49">3542 3493 1808,'-2'-8'3,"2"3"9,-2-1 5,2 0-1,0 6-4,0-5-2,0 5 2,0 0 14,0 0 6,0 0 8,12 11 8,-7-3 14,-1-1 2,0 4-6,0-1 2,2 2 4,-2 0-3,4 0-4,-4 0 1,-2-2-3,1 2-12,0-5 0,1 2-4,-2-1 3,2 0-6,-2-2 2,0 0 3,1-1-2,-3 0 7,1-1-2,-1-4-5,0 0-1,0 0-7,0 0-2,0 0-3,0 0-6,-1-17 1,1 9-4,1-1 0,-1-3-4,5 1 4,-3 0-9,5-3 0,-2 1 2,2 1-3,2 1-1,-1 1-1,3 0 1,-2 2 2,3-2-8,-2 4 1,4 1 1,-3 1 0,3 0-2,-4 3-1,3-2-4,0 3 3,-1 3-1,2 0 1,-4 3 2,0-1-1,1 3 0,-3 0-1,1 0 2,0 2-1,-5 0 3,2 0 3,-2-3 1,-1 4-2,0-1 0,1-2 0,-2 1-20,-1-1-27,4-2-37,-3 1-44,2-1-52,-4-6-61,2 4-126,-2-4-115,0 0-137,0 0-113</inkml:trace>
  <inkml:trace contextRef="#ctx0" brushRef="#br0" timeOffset="18128.29">4007 3292 1577,'0'-6'-4,"0"0"21,0 6 13,-2-5 3,2 5 4,-2-7-7,2 7 3,0 0 1,0 0 15,0 0 7,0 0 17,20 14 13,-10-4 2,1 1 6,1 0-3,4 5-4,-2-1-1,1 2-8,0 0 1,0 2-8,-3 0-6,1 1-1,-2 0-3,-3 3-4,-4 2 4,-2 0-4,-4-2-2,-2-1-18,-2 1-12,-2-3-20,-7 3-25,4-5-38,-2 0-52,1-3-49,-2-6-76,4 0-151,-2-1-100,3-4-112,2-1-98</inkml:trace>
  <inkml:trace contextRef="#ctx0" brushRef="#br0" timeOffset="18345.3">4800 3462 1677,'6'-3'88,"-6"3"17,6-4 7,-6 4 7,9-3 1,-9 3-7,6-2-10,1-1-10,-2 2-11,4 0-8,5-2-5,2 0-8,1 3-8,2 0-6,0 0-38,1-1-50,-2 2-59,1 2-63,0-3-57,-4 0-123,-2 3-114,-2-1-88,-5 3-47</inkml:trace>
  <inkml:trace contextRef="#ctx0" brushRef="#br0" timeOffset="18497.47">4920 3634 1496,'-4'7'-4,"0"-4"20,1 1 14,2 0 17,1-4 16,-2 7 10,2-7-5,8 4-3,1-4-4,1 1-8,0-1-3,2 0-34,0-1-57,1 1-65,-3 0-103,3-4-362,-2 2-72</inkml:trace>
  <inkml:trace contextRef="#ctx0" brushRef="#br0" timeOffset="19236.28">5808 3234 1575,'0'-5'11,"0"5"12,-2-8 21,2 8 19,-3-8 15,3 5 19,0 3 3,-1-5 3,1 5-6,0 0-5,0 0-11,-2-8-7,2 8-13,0 0-7,0 0-9,0 0-5,0 0-1,-3 19-3,1-6 10,4 2 2,-2 4-4,0 0 0,0 4-4,0 0 1,0 4-3,3-3-4,-3 3-2,2-1-1,-1-1-6,2-2-39,1-3-31,-2 2-47,-1-5-48,4 2-56,-3-6-77,1 3-139,2-5-256,0 0-164</inkml:trace>
  <inkml:trace contextRef="#ctx0" brushRef="#br0" timeOffset="19563.21">5511 3774 1844,'-9'1'15,"1"3"21,0-4 13,-1 4 18,1-2 15,-1 1 12,1 0 4,0-2 1,2 2-5,-2-2-6,8-1-6,-10 4-13,10-4-1,-8 2-7,8-2-7,-6 3-1,6-3 0,0 0 2,0 0-1,24 0-3,-2 0-10,8-5 4,9 0-2,9-2-7,7 2-3,4-1-4,0 0-1,5 1-3,1 1-1,20-2-7,-15 3 3,-15-1 0,-7 2-8,-1 0 2,-3-1-28,-5 3-18,-3 0-40,-4 0-38,-1 0-41,-4 0-47,0 3-50,-9-3-100,1 4-124,-4 0-177,-3 2-146</inkml:trace>
  <inkml:trace contextRef="#ctx0" brushRef="#br0" timeOffset="20093.14">5683 4388 1762,'-13'0'36,"3"0"10,1 0 1,9 0 14,-13 0 14,11-5 14,-2 1-1,0 0-7,4 4-4,-2-9-9,6 3-9,0 1-3,2-1-9,3 2-3,2-2-4,1 2-6,1 1-5,-1 1-3,2 0-6,-2 4-3,0 0-3,4 4-2,-6 1 1,1 3-1,-1 1-1,-3 4-1,-3 0 2,-2 3 5,-2 0 2,-6 3 3,-3 3 0,-1-2-1,-7 0-4,-4 4 1,4-1-2,-7-4-2,3 2 2,-3-4 0,6-2-2,-2-4 1,4 0-4,-4 0 5,6-4-1,-2-2 0,5 1 2,-3-5 2,4 1 3,2-2-1,-3-2 0,5 0 7,6 0-8,-11-6 2,9 3-10,0-3 0,2 6-1,4-9-2,-3 2 1,4 2-4,2 0 1,-1-2 1,1 4 0,-2-2-3,4 2 0,-1 1-2,2 0-1,0 0-3,-10 2-2,19 4 3,-8-2 2,-1 1-3,1 2 2,3-2-1,0 5 3,-2-1-2,2 0 2,0-2-20,-2 3-30,-1-1-36,1-1-49,-1 0-42,2 1-44,-3-3-108,3-2-154,0 1-189,-1-3-164</inkml:trace>
  <inkml:trace contextRef="#ctx0" brushRef="#br0" timeOffset="20325.55">6109 4484 1946,'-2'-9'61,"2"1"11,0 0 9,0 2 7,0 2 8,0 4-7,0-11-8,0 7-11,0 4-13,0 0-4,0 0-5,0 0-4,0 0-7,10 16 0,-6-7-5,-2 1-1,-1 1-1,4 2-2,0 3-3,-4-4-6,2 3-30,2-1-35,-4-2-41,2 0-52,-1-1-59,-2 0-99,2-3-139,0-1-180,-1 1-115</inkml:trace>
  <inkml:trace contextRef="#ctx0" brushRef="#br0" timeOffset="20547.27">6327 4374 1670,'0'-10'32,"0"3"31,2-1 20,-4 1 11,4 4 9,-2-3-3,0 6-8,0-5-14,0 5-12,0 0-10,0 0-3,0 0-4,6 14-4,-4-1-1,2-2-5,-2 4-5,3 0 1,-1 3-3,-1-1-1,2 1-2,-2-4-33,1 1-30,-2 0-32,-2-1-43,2 0-51,-4-3-74,0-2-147,-5 0-245,2-1-124</inkml:trace>
  <inkml:trace contextRef="#ctx0" brushRef="#br0" timeOffset="20739.56">6006 4236 1719,'-6'-10'47,"2"1"16,2 1 0,0 3-7,4-3 1,4 1 1,6-1 2,4 1-4,7 1 2,7-2-4,0 2-9,2 2-2,1 0-3,-4 1-27,1 1-59,-2 0-74,-4 2-95,-2-2-211,-2 2-127,-3-3-55</inkml:trace>
  <inkml:trace contextRef="#ctx0" brushRef="#br0" timeOffset="21522.98">7364 3110 1512,'8'-7'-9,"0"-2"22,0-1 18,-2 0 14,-1-1 23,2 0 15,-3-3 10,1 2 7,-3-1 0,2 2-1,-4 0-1,0-3-1,0 2-1,0 2-4,0-2-4,-2 3-7,2-1-12,-2 3-9,0 0-5,0 2-7,-2 0-9,-3 5-3,7 0-5,-13 9-3,6 2-2,-3 6-3,2 4-4,0 6-2,0 6-2,1 2-2,1 6 0,0 0-1,5 3-2,1 9 1,4 4 1,3 18-1,3 3-1,5 0 3,-3-3-3,6-2 1,-3 1-1,0 0-3,-5-15 2,-1-8 0,-1 0-1,0 2 0,-4-12-1,1 1 4,-5-2-2,2-10 5,-2 1-4,0-4 0,0-5 2,0-1 0,0-2 1,0-2-2,0-4 5,0 1-1,-2-2-5,-3-3-16,1 0-29,-2-3-34,0-1-48,-2-2-55,1-1-62,-1 0-112,-1-1-133,0 1 35,-1-2-93,2 2-40</inkml:trace>
  <inkml:trace contextRef="#ctx0" brushRef="#br0" timeOffset="21759.15">7058 4986 1636,'-3'5'120,"-4"-1"-5,4 0-4,-2 0 1,1-1 13,0 1-1,4-4-3,0 0-14,0 0-14,0 0-6,0 0-10,16 0-6,-16 0-7,19-4-8,-3 2-21,-4 1-38,3-3-33,2 0-47,2 0-54,3 1-48,-4 3-69,2-5-137,3 1-278,-2 3-163</inkml:trace>
  <inkml:trace contextRef="#ctx0" brushRef="#br0" timeOffset="21969.22">7606 4884 1849,'-2'-7'73,"2"7"19,0-7 2,0 7 0,0-7 0,0 7-4,0 0-8,0-6-14,0 6-8,0 0-8,0 0-4,0 0-5,0 0-2,4 20-4,-2-11-4,0 3 0,-2-1-7,2 0-19,-2 2-26,2 3-38,-2-3-42,2 3-55,-2-3-49,0-1-101,3-1-117,-3-2-144,2 2-65</inkml:trace>
  <inkml:trace contextRef="#ctx0" brushRef="#br0" timeOffset="22182.2">7857 4836 1631,'0'-5'81,"2"1"5,-2 4-2,0-7-6,0 7-5,2-4-7,-2 4-6,0 0-1,0 0-3,0 0-2,0 0-3,16 11-4,-14-3-1,2 1-6,-2 2-2,2-3-5,1 6 0,-1-3-9,-1 4-32,0-2-27,-1 1-40,1 1-42,-3-3-60,-5-1-84,1-1-408,-2 0-165</inkml:trace>
  <inkml:trace contextRef="#ctx0" brushRef="#br0" timeOffset="22658.99">7491 4763 1890,'0'0'30,"0"0"17,0 0 14,0 0 16,4 3 1,-4-3 3,0 0-2,18-7-2,-8 2-4,7 0 0,2-1-11,0 0-8,0 1-4,5-1-6,-1 2-4,-2-1-8,0 1-22,0 0-34,0 0-47,1-1-61,-2 5-50,0-4-88,-1-1-161,-2 5-164,0-5-94</inkml:trace>
  <inkml:trace contextRef="#ctx0" brushRef="#br0" timeOffset="25214.67">7362 4804 1549,'0'0'-44,"-6"-4"17,6 4 19,0 0 26,-7-4 11,7 4 18,0 0 10,-4-4 8,4 4 2,-2-3 1,2 3-1,0 0-5,-4-4-1,4 4-2,0 0-5,0 0-6,0 0-4,2-7-2,-2 7-8,0 0 0,7-4-4,-7 4-4,10-4 0,-10 4-3,10 0-3,-2 0-1,-8 0-4,13 0-1,-6 2-4,-7-2-1,13 3 0,-7 0-2,0 0 2,1 3 0,-1-1 0,-1 2-2,-1 1 2,0-1 1,-2 0 2,-2 3 4,0 1-1,-2-1 3,-2 3 0,-3 1-1,0-1-2,-1 0 1,0-2-2,-1 3-2,1-2-3,0-3 1,2 0 1,-4 1-4,6-2 0,-2-3 0,2 0-3,0 3 0,-1-1-2,4-4-2,-2 3 0,1-2 0,2-4 1,0 0-2,5 9 5,-1-7-4,-4-2 1,10 7 1,-3-7-2,4 2-1,-5 3 0,4-2-1,0 2 3,-1-3-3,0 5 1,1-4 0,1 3 2,-3 2 0,2-1 2,0 1 7,-3-1 4,0 0 1,-1 1 10,-2 1 6,1 0 5,-3-1 3,-2-1-2,0 2-1,-2 2-4,-5-4-1,3 3-2,-4-3-6,2 3-1,-3-1-21,-2-1-22,1-1-26,-1-2-45,1 0-36,3 0-49,-3-2-56,0-2-114,10-1-96,-13 3-135,7-2-79</inkml:trace>
  <inkml:trace contextRef="#ctx0" brushRef="#br0" timeOffset="25543.73">7398 5477 1567,'-2'4'23,"2"-4"24,-4 5 12,4-5 18,-3 4 16,3-4 9,0 0 5,-3 6-1,3-6-3,0 0 1,0 0-3,0 0-3,29-4-3,-10 0-7,10-2 1,12-4 2,7 0 3,6-2-1,5 0 7,16-2-6,-10 2-4,-9 0-7,0 4-6,-11-1-12,-5 4-3,-3-1-9,-5 0-5,-2 3-4,-5-1-20,-3-1-28,-4 4-28,2-1-36,-7 0-30,-3 4-40,-1 0-50,-1 2-52,-5-2-71,-3 2-134,0 3-25,-5-2-171,1 5-137</inkml:trace>
  <inkml:trace contextRef="#ctx0" brushRef="#br0" timeOffset="25983.14">7768 5957 1753,'-2'-8'41,"0"3"8,2-2 16,0-1 16,-2 3 22,2-1 15,0 1 10,0 5 1,0-10-3,0 7-12,0 3-17,0 0-2,2-9-14,-2 9-13,0 0-1,0 0-2,0 0-2,0 0 2,11 14-1,-8-6 2,-1 1-8,-2 1 0,0 2-2,0-2-10,0 4 2,0-1-6,-2 1-4,2-2-3,-3 5 1,3-5-7,-2 5 0,2-7-3,0 4-3,2-3-2,-2 0 3,3 1-2,0-2-1,2-1-2,5 1 0,1-5 1,2 1-6,2-3-2,3 2 0,2-4 7,1 1-6,2-2-9,-2 0-22,5 0-23,-3-2-24,0 1-36,-2-4-45,5 0-49,-5 1-46,0-1-42,-4-3-94,-2 1-114,0-2 24,-7-2-131,0 2-97</inkml:trace>
  <inkml:trace contextRef="#ctx0" brushRef="#br0" timeOffset="26189.18">8129 6004 1622,'0'0'81,"0"0"19,0 0-11,0 0-9,-11 5 17,11-5 13,-2 9 1,2-2 7,-2 3-3,2 1 0,0 0-6,0 5-13,-2 1-2,2 2-12,-2 0-11,2 2-9,-2 1-3,2-2-5,0 3-17,-3-3-40,3 4-40,0-4-52,-2 2-41,4-1-61,-4-4-88,2 0-148,0-2-1,0-3-136,-2-1-72</inkml:trace>
  <inkml:trace contextRef="#ctx0" brushRef="#br0" timeOffset="27670.88">6972 2302 1424,'-4'-7'-56,"4"7"36,-2-4 25,2 4 22,0 0 21,-4-3 14,4 3 12,0 0 4,-2-6 2,2 6 2,0 0-7,-4-4 0,4 4-2,0 0-3,0 0-3,-5-4-4,5 4 0,0 0-3,0 0-3,0 0 1,0 0-3,0 0 0,-2-5-1,2 5 3,0 0-6,0 0-2,0 0-5,0 0-3,0 0-5,0 0-2,0 0-2,0 0-4,0 0-5,0 0-1,0 0-3,0 0-2,0 0 2,0 0-5,0-6-3,0 6-1,0 0-3,0 0 0,0 0-2,0 0 1,0 0-1,0 0 1,0 0-2,0 0 0,0 0 0,0 0-3,0 0 4,0 0-2,0 0-1,0 0 0,0 0 0,0 0 3,0 0-1,0 0 0,0 0 0,0 0 0,0 0 5,0 0-1,0 0 0,0 0 4,0 0 0,0 0-1,0 0 3,0 0 0,0 0 1,0 0-1,0 0 5,0 0-5,0 0-4,0 0 6,0 0 1,2-7-7,-2 7 3,0 0-5,0 0 2,0 0-6,0 0 3,0 0-2,0 0 1,0 0-1,0 0-2,0 0 3,5-2 1,-5 2-1,0 0 5,6-7-11,0 6 2,-2-3 4,0 1-4,6 0-4,-2-1 2,-2 0 0,1 1-1,3 1-3,1-2 3,-3 2-3,3 0 2,-3 0-2,2 1-1,2-1 0,-4 2-1,-8 0 1,13 2-2,-3 1 2,-3 1-2,-1 0 2,0 3-1,-2 2 2,-2-1-8,-2 1 2,0 2-1,-2 0-2,-1 0-2,0 1-4,-1-1 0,-2 1-1,1-2 0,1-3 2,-1 3 1,-1-3 2,2-2 1,0 4 3,0-4 1,2 1 3,-2-2 0,2 0 4,2-4-2,-5 7 2,5-7-8,0 4 0,0-4-4,0 0 0,0 0 1,13 4 1,-5-4 0,-8 0 2,19 1-2,-8 3 2,1-2 5,3 3-4,0 0-1,0 0 1,-1 2 3,0 0-1,0 1 1,-1 1 2,0 1-4,0 2 5,-3-4-2,-2 4 1,-2 0 3,2-1 6,-6 0 2,0 0 3,-4 2-2,0-2 3,-6 0-3,2-2 1,-2 1 2,0-3-3,-3 0 2,-2 2 0,0-3 0,-1-3-3,1 1 0,-2-2-1,2-2-10,-2 0-10,3-2-13,-3-2-23,0-1-18,1-1-37,1-3-33,3-1-24,-2 0-29,2-3-46,4 0-104,-1-1-253,5-1-95</inkml:trace>
  <inkml:trace contextRef="#ctx0" brushRef="#br0" timeOffset="27927.91">7392 2184 1482,'2'-3'-63,"-2"3"18,2-4 12,-2 4 5,0 0 11,0 0 4,0 0-3,0 0 12,0 0 8,0 0 6,10 11-3,-7-5 9,1 1 6,0 2-3,0 0-1,1 0-2,-2 2 0,4 2-2,-3 2 3,3-2-3,-3 0 0,0 3-8,2-1-25,-2 0-27,1 1-37,-5-6-66,7 2-246,-5-2 95</inkml:trace>
  <inkml:trace contextRef="#ctx0" brushRef="#br0" timeOffset="28166.99">7548 2175 1068,'0'-8'15,"0"3"15,0-1 12,-2 1 5,2-1-3,0 6-2,2-7-10,-2 7-3,2-5-2,-2 5-3,0 0-5,0 0-1,12 10-3,-6-2 3,-2-1 1,0 2 0,0 3-1,2 2-1,-3-1 3,5 0-8,-5 2 7,1 0-2,0 0-13,0 3-25,-2-3-32,0 0-38,-2-1-57,2-5-295,-6 2 48</inkml:trace>
  <inkml:trace contextRef="#ctx0" brushRef="#br0" timeOffset="28379.7">7319 2155 1167,'-6'-8'24,"2"2"27,0-2 9,0 1 16,0 1 10,2-2 2,0 1-5,0-3-9,4 3-8,2-4-6,4 2-7,0 1-5,5-1-25,4 0-30,4-1-32,1 3-35,2 1-30,2 1-45,-3 0-98,1 1-209,1 4 37</inkml:trace>
  <inkml:trace contextRef="#ctx0" brushRef="#br0" timeOffset="28687.27">8135 2116 1338,'0'0'60,"0"0"10,-13 2 8,13-2 4,-14 2 5,3-1-1,1 1-8,-8 6-5,1-1-5,-4 4-2,-4 0-5,-5 6-4,-6 7-7,-3 0 0,3 0-6,-3 5-15,-12 10 1,11-4-1,4-2-3,2-3-1,-1 3 0,7-3-6,-2-1-2,6-5-1,1 0-1,2 0 0,0-5-3,3-3-9,6 2-17,-2-2-15,3-4-16,0-2-14,0 0-12,4-2-13,2-1-11,0-1-20,2-2-20,-1 0-23,4-4-18,0 0-87,0 0-202,0 0 29</inkml:trace>
  <inkml:trace contextRef="#ctx0" brushRef="#br0" timeOffset="29007.4">7826 2457 1239,'4'-4'23,"1"1"34,-5 3 20,0 0 8,6-4 7,-6 4 2,0 0-1,0 0-4,0 0-5,0 0-4,0 0-6,-9 15-6,5-9-2,0 1-6,0 3-2,-1 0-3,1 1-6,0 0-1,0 3-1,-1-2-5,1 5-3,0-5-2,0 2-6,4-1-2,-2-1-2,-1-1-2,3-1-2,3 1-3,-1-2 0,2 0-1,0-1 1,5-1-3,1 2 0,3-4 0,2 0-1,1-2 0,4 1-4,-1-4 0,2 2-18,0-2-24,-1-2-32,-2 0-34,1 0-47,0-1-44,-1-3-58,1-2-128,-8 1-251,2-1-123</inkml:trace>
  <inkml:trace contextRef="#ctx0" brushRef="#br0" timeOffset="29224.44">8025 2534 1666,'0'0'-9,"0"0"24,-8 0 12,8 0 6,0 0 3,0 0-3,-9 5 6,7 0 25,2 6 14,2 0 1,-2 2-1,2 5-5,-2-1-3,0 5-6,1 5-3,2-1-5,-3 1-43,0 2-45,3-1-65,-1 3-62,-4-3-152,-1 3-328,0-1-135</inkml:trace>
  <inkml:trace contextRef="#ctx0" brushRef="#br0" timeOffset="34393.21">8609 3400 1732,'0'0'-9,"-6"-4"10,6 4 14,0 0 11,0 0 12,0 0 11,0 0 6,0 0-2,0 0-7,-6-1-4,6 1-8,0 0-7,0 0-1,0 0-5,-4 11-1,1-5 1,-1 3-6,2 2 2,-2 3-2,0-1-1,0 4-3,-1 2 1,2 0 3,-1 6 1,-3-1-1,4 4 15,-1-3-7,0 0-21,0-3-21,2-1-23,0 0-30,2-1-34,0-3-40,-2-3-69,4 4-391,-4-7-106</inkml:trace>
  <inkml:trace contextRef="#ctx0" brushRef="#br0" timeOffset="34695.49">8833 3465 1631,'4'-10'-1,"-4"1"26,2 2 19,-2 0 15,2 2 16,0-1 5,-2 1-1,0 5-6,2-8-10,-2 8-9,2-6-8,-2 6-3,0 0-3,0 0 10,0 0 0,0 19 6,0-8 3,0 2-5,0-1 3,0 4-3,-2 3-3,2-2-2,0 4-3,-2-1-4,2 1-5,-2 6-1,0-1-13,0-2-19,-2 0-20,2 0-26,0-6-32,0 2-42,0-1-41,2-2-36,-2-2-51,2-4-115,-4 1-246,2-3-104</inkml:trace>
  <inkml:trace contextRef="#ctx0" brushRef="#br0" timeOffset="34902.98">8514 3724 1701,'-6'-6'34,"2"1"12,2-1 11,-3 2 10,3-1-1,2 5-9,2-10-6,3 3-4,3 3-5,4-2-5,6-2-2,0 2-5,8 1-4,-1-1-1,3 2-31,2 0-32,-1 3-37,3-2-41,0 0-60,-3 1-129,1-1-241,-4 6-49</inkml:trace>
  <inkml:trace contextRef="#ctx0" brushRef="#br0" timeOffset="35532.3">9266 3652 1467,'4'-4'19,"-2"0"22,2 1 22,-4 3 22,5-8 14,-5 8 11,2-4 0,-2 4-6,3-5-13,-3 5-11,6-3-12,-6 3-11,0 0-6,0 0-5,0 0-4,4 17-5,-4-7-3,0 5-1,0 2 0,0 2 2,0 0-1,0 2-3,-2 0-2,2 0-2,0 0-1,0-2-3,0 2-3,0-4 1,0 1-2,0-3-4,0-2 4,0-2-3,0 3-1,-2-5 2,2-1 3,0 0-2,0-3-6,0-5 2,0 0-3,-3 4-2,3-4 2,0 0-2,0 0-4,-13-17 1,7 9-2,0 1-2,-3-4 1,-3 3-4,-1 0 0,-4-2 0,2 4-3,-4 3 1,0 1-2,-5 2-1,4 2 1,-6 1 1,3 5-2,-3 0 2,6 1-1,-2 3 1,1 0 0,2 0 1,4 2 0,3-1-3,2 1 4,3-1-1,4-1 1,1-1 1,2 0-2,4-2 1,0 0 0,6-2 1,-3-3-2,8 2-1,0-5-1,2 1-1,-3-2 4,4-2 1,-1 1-1,0-4 1,0 2 4,-2-5-2,-1 3-1,2-2 5,-4-1 5,-2 1 3,1-2 5,-2 4 1,-1 1 0,1 0 0,-3-2-6,0 3-1,-1 0-5,1 2-3,-6 1-1,11 0 2,-11 0-1,8 5 0,-4 1 1,0-2-1,-2 3-2,2-1 4,1 1-2,0 0 0,-1-2 0,0 3-16,-1-2-19,4 0-16,-4 0-27,5-1-32,-2-2-41,3 3-45,-2-4-63,7-2-138,-4 0-276,6-2-165</inkml:trace>
  <inkml:trace contextRef="#ctx0" brushRef="#br0" timeOffset="35833.1">9791 3493 1876,'-2'-11'41,"0"2"24,0 1 16,2 2 14,-2 2 11,2-1-3,0 5-5,-2-5-9,2 5-12,0 0-9,0 0-1,0 0 2,-11 14-7,7-2-2,-1 1 1,1 3-3,-2 2-2,2 7 2,-3 0-3,1 2-4,2-1-2,0 5 0,2-3-7,-3 1-4,3-1 2,-3 1-10,3-3-1,2-2-11,2-2-7,-2-1-16,5 0-24,0-4-45,1-2-44,0-3-59,7-1-60,-1-5-108,3 0-146,4-4 20,1-1-92,2-2-65</inkml:trace>
  <inkml:trace contextRef="#ctx0" brushRef="#br0" timeOffset="36232.14">10185 3698 1529,'-2'-2'43,"-2"-2"18,0 0 12,4 4 8,-4-4 7,4 4 1,-5-5-5,5 5-8,0 0-8,-4-5-8,4 5-5,0 0-6,0 0-2,0 0-2,0 0-4,15-2 1,-7 1-3,2 1-3,2-3-3,1 2-3,3-3 0,-4 0-3,4 0-2,-4-1-1,0-3-3,0 0-1,-4 0 1,2-1 6,-5 1-2,-1-3 0,-2 4-4,0-3 5,-2 0-2,-4 2-11,0 0 8,-3 1-5,1 2-3,-4-1-2,-2 3-1,0 3-2,0 0 0,-4 3-4,-2 1 1,5 1 0,-4 4-1,6-1 1,-1 4-1,1 2 1,0-1 0,3 3 3,0 0 1,7 2-7,-3 1 6,4-2 1,2 0 3,1 2-2,5-4 1,2 5 0,4-5 1,0-1-2,1 0-24,4-6-41,-2-1-54,7-3-67,-4-2-95,4-2-177,-3-3-27,2-1-95,2-4-72</inkml:trace>
  <inkml:trace contextRef="#ctx0" brushRef="#br0" timeOffset="36413.2">10687 3280 1611,'-5'-13'26,"1"1"17,2 3 8,0 0 5,0 3 0,0-2-7,2 4-5,-2-2-8,2 6-11,-2-8-29,2 8-22,0-5-24,0 5-26,0 0-30,0 0-33,0 0-74,6 13-258,-4-7 23</inkml:trace>
  <inkml:trace contextRef="#ctx0" brushRef="#br0" timeOffset="36604.4">10714 3395 1267,'2'11'-30,"-2"-1"14,0 1 20,0 0 24,0 3 18,-2-3 12,2 0 17,-2 0 6,0 2 10,-2-4 3,2 2 1,-4 1 0,0-1-9,-4-2-5,0 1-7,-2-2-10,-1-1-2,0 3-24,0-4-31,-1-1-32,0-1-44,4 0-42,-1 1-39,-1-5-81,3-3-352,9 3-84</inkml:trace>
  <inkml:trace contextRef="#ctx0" brushRef="#br0" timeOffset="37122.69">10846 3427 1559,'0'0'-11,"10"-2"15,-10 2 5,8-2 5,-8 2 8,0 0 17,9 7 12,-6-5 3,-3 4 5,2 1 3,0 0 0,0 0-1,-1 1-6,2 1-2,-1 0-3,0-1-6,2 1-2,-2-1-4,5 0-1,-3 0-5,0-3 1,3 1-3,-2 0-1,3-3 0,-2 1-3,4-1-2,-2-3-4,2 0 1,0-3-2,-2-1 2,3-1 3,-2-1 1,-1-1 6,3-3 4,-3 1 7,-2 0 7,0 1 4,1 0 3,-2-2 5,-1 3-2,0 2-2,0-2-6,0 2-6,-2 0-6,-1-1-8,-1 6 3,7-2-12,-7 2-2,0 0-2,0 0-4,0 0 2,4 13-6,-1-9 0,0 4 1,1-3 1,-2 2-4,4-1 3,-2 2-1,3-3 0,-1 0 3,2-1-2,-1 1-4,3-2 6,-1 1 0,1-1 2,-2-2 7,4-1 5,-2 0 1,-10 0 13,19-4 0,-8-1 5,-3 1 3,-1-3 1,-1-2-1,0 2-14,-4-4-2,2 2-8,-4-3-5,0 1-19,-2 2-22,0-2-16,-2 0-24,0 1-25,-5 1-29,1-1-34,-1 2-46,1 3-33,-1-1-55,2 1-122,0-1-89,3 2-158,0 0-149</inkml:trace>
  <inkml:trace contextRef="#ctx0" brushRef="#br0" timeOffset="37467.06">11595 3232 1793,'-2'-3'27,"2"3"23,-4-6 21,2 2 16,2 4 14,-2-6 5,2 6-3,0 0-9,0 0-13,0 0-9,0 0-7,0 0-8,0 0-6,19 18-4,-9-7-3,4 6-7,0 4-1,3 4-3,-2 1-3,2 3-2,-5 3-3,4 3 0,-9 1-3,2 1 4,-3 6 6,-6-3 3,-2 2 3,-4-3-5,-2 7-3,-5-1 2,-3-4-1,0 0-5,-3-3-2,2-8-3,-2 0-18,0-5-14,2 2-21,2-8-26,0 0-26,1-5-34,1-1-35,2-2-43,3-6-44,-1 1-92,3-4-95,2-2-174,4 0-99</inkml:trace>
  <inkml:trace contextRef="#ctx0" brushRef="#br0" timeOffset="37952.98">12392 3796 1653,'0'0'69,"0"0"9,0 0 1,0 0 1,0 0 13,0 0 11,4 4 9,-4-4-8,0 0-2,0 0-11,0 0-8,19-4-8,-8 0-6,-1 0-7,5 1-6,0-1-7,4-3-4,-3 1-4,4 0-5,-1-3 1,2-2-7,0 3-3,-3-4 1,0-1-5,-3 0 1,0-3 0,0 0 2,-5 4 0,-3-3 6,1-1 3,-3 4-2,-3-1-5,-2 0-6,0 1-2,-7 1 3,3 1-8,-7 3 3,1-1-3,-3 1-1,-1 5 1,-3-2-5,4 4-6,-7 4 6,4 0-7,-3 1 4,-3 5-6,3 1 3,0 3 6,0-1-8,2 4 3,1-1 2,5 5-6,-2-3 9,4 4-2,2 0-7,4-3 8,1 2 4,4-1 3,0-2 2,6 3 2,1-2 0,2-2-5,2 0-2,3-2 4,3-3-7,-2-2-1,5-1-12,0-3-34,-2-3-46,1-3-67,3-1-75,0-7-69,8-3-147,-6-7-71,-1 0 47,-2-5-114,1-2-78</inkml:trace>
  <inkml:trace contextRef="#ctx0" brushRef="#br0" timeOffset="38163.21">12940 2983 1635,'-6'-10'50,"2"0"29,1 3 18,1-1 19,-2 3 8,2 1-4,2-1-8,0 5-11,-4-8-9,4 8-12,-4-6-9,4 6-22,0 0-36,-2-6-39,2 6-34,0 0-24,0 0-31,0 0-37,0 0-32,-4 17-90,2-11-353,2 2-126</inkml:trace>
  <inkml:trace contextRef="#ctx0" brushRef="#br0" timeOffset="38422.84">12978 3175 1649,'2'6'-64,"-1"0"23,-1 2 20,5-3 20,-5 2 20,3 2 20,-1 0 13,-2 0 11,3 1 15,-3-1 5,2 4 9,-2-4 1,2 2 3,-4-2 6,0 1 1,-1-1-3,1 0 3,-1-1 2,-2 0-6,2 0-8,-4-3-3,2 1-10,-4-2-8,1 0-8,-1 0-3,-2-3-21,1 2-26,0-6-38,-4 3-38,4-4-46,2 1-61,-1-3-54,-1-2-89,1-3-129,7 0-201,0-1-142</inkml:trace>
  <inkml:trace contextRef="#ctx0" brushRef="#br0" timeOffset="39024.84">13135 3101 1750,'0'0'-5,"6"-2"26,-6 2 16,0 0 14,0 0 6,0 0 2,9-3-3,-9 3-7,0 0-6,0 0-6,0 0-1,4 13 5,-4-9 6,0 3-1,-2 0 1,2 3-1,0 0-1,0-1-2,2 1-6,-2 1-1,2 0 0,0 3-6,0-3 0,0-1-4,3 1 1,1-1-3,-1-1-1,1 1 1,0-2-1,2-1-4,1-1 2,2-2-1,-1 0 0,1-2-4,1-2 0,-1 0-2,2-2 0,-3-2 0,4-2-2,-4-1 4,0-1 2,-1-1 3,-1-3 5,1 3 5,-3-3 1,-2 3 4,1-2 6,-2 3-3,0-2 6,1 2 0,-2-1 4,0 3-3,2-2-6,-2 3-7,-2 1-5,2-1-5,-2 5-3,0 0-4,0 0-4,0 0-2,0 0 2,0 0-1,0 0-2,-12 14 1,12-6-6,-2-1 1,2 3 1,0-3-2,2 3 4,0-3 1,0 4 0,0-4 1,2-1 0,3 2-1,2-3 2,-2 1 3,4-3-2,0-1-2,2 0 4,0-2 0,-1-2-6,1-1 11,2-1-1,-3-2 10,1-3-3,0-1-2,-3-4-6,-1 2 1,-1-4 1,-1 1-5,-1 0-2,-3 0-6,-1 1-2,0 1-19,-4 2-21,0-1-17,-3 2-13,-2 0-21,3 1-20,-4 2-31,2 1-30,-1 1-33,1 2-16,0 0-27,-3 0-61,5 1-94,4 2-275,-9-1-170</inkml:trace>
  <inkml:trace contextRef="#ctx0" brushRef="#br0" timeOffset="39822.61">13830 3050 1705,'0'0'-56,"-6"-6"34,6 6 25,0 0 22,0 0 16,-3-4 18,3 4 6,0 0 0,0 0-4,0 0-2,0 0-11,0 0-5,0 0 0,0 0-1,-9 17 3,7-7 3,-2-1 6,2 3-2,0 1 2,0 2 3,0 0 0,-2 1 1,2-1-3,-2-2-1,2 3-4,-2-5-4,0 0-2,2 1-2,0-3-2,2 1-3,-2-3 0,0 2-2,0-2 9,0 1 7,2-5 8,-2 3 17,2-6 14,-2 5-3,2-5-9,0 0-9,0 0-13,0 0-2,4-16-6,-2 3-1,2 3-8,2-8-12,2 2-7,0-3-15,0-3-1,2 3-8,2 0-4,2 0 0,1 2-1,-1 0-1,4 2 3,-2 1 0,2 3-6,-2 1 6,-1 2 0,-1 3 2,2 0-5,-4 2 3,1 2-3,0 1 3,0 1-5,-3 4 6,1 2-3,-2 2 2,-1 1 3,0 3-3,-2 2 0,-4 1 0,3 1 3,-3 0 1,1 0 2,-1 0 4,-2 2 2,2-2-8,-4 1 7,4-3-13,0 2-25,0-4-30,0 0-34,0-1-33,2 2-40,3-2-51,-3-2-82,6 0-180,1-2 17,0-3-125,1 1-91</inkml:trace>
  <inkml:trace contextRef="#ctx0" brushRef="#br0" timeOffset="40483.15">15180 3187 1745,'0'-4'60,"0"4"10,0 0 7,3-6 0,-3 6 1,2-4-10,-2 4-7,0 0-5,0 0 3,0 18 16,2-7 3,-2 4 7,0 6 3,0 0-2,0 8 6,-2-1-10,0 3-4,-1 6-3,1 2-2,0 1 2,-2-1-16,1 4-8,0-1 1,1 0-10,-2-3-4,0 0 1,2-9-5,-2 1 0,0-4-1,2-2-9,0-5 9,-1-2-8,3-1 0,0-4 1,-1-4-2,1 0-6,0-2-1,1-4-3,-1-3-4,0 0 4,0 0 2,0 0-12,-1-21-4,-1 10 1,0-5-6,-4 1 2,2 0 1,-3 0-5,-1 0-5,-3 2 4,-2 1-3,-3 0-1,-2 5 2,-4-1-4,-2 5 3,1 0 1,-3 3-1,0 5-2,-1-1 6,2 3-1,2 2 1,1 1 2,3 1-2,0 3-1,6-3 5,1 2-7,4-1 2,1 0 4,2 1 2,3-4-5,4 0 5,0 1-2,8-4 4,2 2-2,2-3 0,2-2-1,3 0 2,-4-1 1,5-2-1,1-2-2,-3-1 2,1 0 0,-5 1 5,2-1 1,-2 2 3,-3-2 1,0 3-1,-1-3-3,1 3 4,-3 0-4,-8 0-2,15 0 4,-8 3-1,-1 1 1,0-1 2,0 2 0,3 0-1,-5-1 5,3 4-7,-1-3 3,0 1-18,1 0-24,-1 1-32,0-2-36,1 2-50,1-4-60,3 0-56,-1-2-119,2-1-109,2 0 31,0-1-78,1-5-46</inkml:trace>
  <inkml:trace contextRef="#ctx0" brushRef="#br0" timeOffset="41016.46">15494 3650 1582,'0'-8'70,"0"4"15,0-1 5,0 5-2,-3-8-1,3 8-7,3-7-6,-3 7-7,0 0-6,0 0 1,0 0 2,0 0 2,-8 16 4,2-6 1,6 1-3,-3 1-6,3 0-2,-4 2 0,2 2-6,0-1-6,2-2-2,0 5-4,0-5-6,0-2 0,2 2-4,0 0 0,2-2-4,-1-2-2,7-2 2,0 1-4,0-2-4,4-2 3,-2-3-4,1-2-3,2-1 4,2-4-9,0 1 0,2-7 4,-3 0-3,4-1 1,-3-2-3,0 0-3,-2 0 14,-3-1 4,2 4 9,-4 1 7,0 0 6,1 2 2,-5 1-2,3 1-7,-5 0-9,2 4-2,-1-4-13,-2 6-3,-3 1 0,7-2 0,-7 2 0,0 0-5,6 13-2,-6-6 3,2 1-11,0 4 8,0 0 0,4 2-5,-2 1 1,2-1 5,-1 0-9,2-1 9,4-1 4,-3-2-4,5 1 10,-1-2 19,5-2 15,1-1 15,-2-1 17,3-5 17,1 0 19,-4 0 6,2-5 6,-2-1-6,4-5-11,-6-2-10,1-3-12,-2-1-12,-2-2-11,-4 0-23,0 2-33,-5-2-44,-2 2-47,-4 1-62,-2 0-64,-9-2-89,-4 2-91,-4 4-200,-9 1-49,2-3 102,3 7-308,-1-1-325</inkml:trace>
  <inkml:trace contextRef="#ctx0" brushRef="#br0" timeOffset="42179.48">4561 7045 1573,'6'3'297,"-6"-3"-96,0 0-52,4 4-29,-4-4-13,0 0-4,2 4-15,-2-4-13,2 3-6,-2-3-7,0 0-9,0 0-3,8 5-5,-3-3-4,-5-2-3,17 3-5,-4-1-7,1 1-23,3 0-35,-2-1-45,2 0-43,2 2-48,-2-1-39,-2-1-69,0 2-119,-5-2-237,1 2-130</inkml:trace>
  <inkml:trace contextRef="#ctx0" brushRef="#br0" timeOffset="42345.76">4643 7303 1663,'-9'10'3,"1"-4"22,4-1 4,-2-1 5,3 0 8,-2 0 8,5-4-2,-3 4 1,3-4 0,0 0-2,8 5-8,3-5 2,1 0-8,6 0-32,5-2-21,7 2-47,8-1-46,0-5-78,6 4-156,1-4-135,-1 2 13</inkml:trace>
  <inkml:trace contextRef="#ctx0" brushRef="#br0" timeOffset="42744.95">6321 6749 1507,'-10'-11'108,"2"0"12,0 0 6,2 3 13,1-1 6,-1 2-2,-1-1 9,3 1 9,-2 0 3,2 0-5,2 4-12,-3-4-13,1 4-18,2-1-10,2 4-18,-6-4-7,6 4-15,0 0-7,-4 18-3,2-3-3,2 6-7,2 1 2,-2 5-5,4 5-3,-2-3-1,2 2-8,0 3 0,0 1-1,1-5-10,-1-1-40,2 1-41,-2-5-50,-1 0-53,1-1-70,0-5-53,-2-1-141,1-4-102,-6 0 46,3-3-142,-2-1-123</inkml:trace>
  <inkml:trace contextRef="#ctx0" brushRef="#br0" timeOffset="43002.76">5611 7404 1904,'-15'0'77,"4"2"4,3 0 3,0-2 5,8 0 5,0 0 0,0 0-3,0 0-4,0 0 1,21-8-8,7 5-5,10-1 2,8-1-3,15-1-4,28-2-2,8 3-5,3-2-6,2 2-8,-5 1 2,-4 0-6,-18 2-3,-15 2-9,-6 0-29,-6 0-37,-3 0-48,-11 0-63,0 2-70,-8 0-70,-7-2-172,-1 3-12,-9 0-143,-6 2-111</inkml:trace>
  <inkml:trace contextRef="#ctx0" brushRef="#br0" timeOffset="43507.31">5927 7967 1728,'-18'0'71,"6"-3"-1,1 0-5,5 2 2,-1-5 6,1 3 4,4-1 8,2 4 1,-2-7-1,2 7 1,8-8-7,-1 4-3,1 3-5,0-1-6,3 2-9,-1 0-6,4 2-1,-2-1-7,1 7-6,2-1-1,-2 4-5,-1 5 1,-2 2 1,0 0-5,-2 4 0,-6 2 1,-2-1-1,-4 6-1,-4-3-2,-6 5-1,0-3 0,-8 1-4,-1-2 0,-5 0 0,3-3-3,0-2-2,-3-5 1,7-3-2,0 0 6,2-3-6,2-3 1,2 0-3,0-5-3,5 1-4,-1-4 5,11 0 0,-11-7-2,7 3-6,4-1 6,0-2-3,2 1-1,2-1-3,1 1 1,1 2 2,-1 0-3,1 1 5,2-1-6,-2 2 4,-6 2 4,18 0 5,-8 2 7,-2 0-2,5 3-1,-2 1-1,1 2-1,-2-1-3,3 1 7,1 2-6,-2 1 0,1-1 4,0 1-22,0-2-19,-3 0-37,2 1-47,-1-3-57,4 2-73,-5-3-107,3-3-171,0 1 58,0-2-162,3-4-119</inkml:trace>
  <inkml:trace contextRef="#ctx0" brushRef="#br0" timeOffset="43743.82">6395 8029 1932,'0'-6'113,"0"3"-7,3-2-13,-3 5-7,0-5-10,0 5-5,0 0 10,0 0 11,0 0 3,-4 27-9,2-15-9,0 4 2,0 4-9,-1-1-7,2 1-7,-1-1-8,2 3-4,-2 0-1,0-2-7,2 1-11,-3-3-30,1 1-29,0-1-31,0-5-44,0 0-44,2-2-42,0 0-55,-2-4-117,2 1-81,0-5-146,0-3-94</inkml:trace>
  <inkml:trace contextRef="#ctx0" brushRef="#br0" timeOffset="43958.84">6555 8054 1730,'7'-9'51,"-3"-1"16,0 4 19,-2-1 12,0 3 10,2 1 8,-2-2-8,-2 5-7,3-6-9,-3 6-4,0 0 7,0 0 1,7 18 1,-5-8-6,-2 3-6,2 3-1,0 1-9,-2 3-10,0 1-6,2 0-8,-2 2-2,0-3-13,0 1-27,0 1-32,0-3-45,-2-2-59,2 2-75,-4-4-97,-3-2-179,0-2 11,1-3-170,0 0-135</inkml:trace>
  <inkml:trace contextRef="#ctx0" brushRef="#br0" timeOffset="44165.98">6230 8054 2080,'-12'-11'129,"4"3"2,3 1-2,2-3-6,3 2-7,0-2-5,6 3 1,6-4 1,8-2-10,9-2-10,13-1-6,5 3-9,3-1-7,4 2-15,0 1-58,0 2-65,-3-2-91,2-4-97,-2 6-200,-2-2-35,-3-1 64,-9 3-145,3-2-73</inkml:trace>
  <inkml:trace contextRef="#ctx0" brushRef="#br0" timeOffset="44815.24">8457 7164 1489,'2'-11'-6,"0"0"15,0-2 25,0 4 19,0-2 16,0 0 14,-2-2 10,0 2 6,3-2 5,-3 0 4,0 2 9,-3 2-2,3-3-6,-2 2-7,-2 0-9,2 1-6,-2 1-9,0 1-10,0 0-8,-2 5-2,-4 0-6,10 2-2,-18 4-2,5 7-4,2 0-9,-4 5 7,2 2 0,-2 3 0,0 4-4,2 6 8,0 0-10,-1 6 6,3 0 1,0 6-11,0 5 6,2 3-2,3 4-1,0 3 11,0 17 9,4-9-5,0-5 2,2 1 3,2 20 3,2-1 1,0-15-2,0-7-5,2-2-1,0-2-3,2 1-2,-2-3-6,2-1-1,-3-4-3,5-1-1,-2 0 0,-1-7-3,-2-1 1,3-3-5,-5-2-3,0-4 5,-1-1-1,0-1-2,-2 0 3,-2-4-3,0-3-7,-2 1 0,-1-2 1,-1-5-3,-2 1-19,1-3-21,-2-2-26,-1-3-30,2-1-46,-4-3-58,2-2-71,0-6-82,-3-1-176,-2-3-67,2-1 82,3-4-269,-2-3-255</inkml:trace>
  <inkml:trace contextRef="#ctx0" brushRef="#br0" timeOffset="45171.91">7318 9182 2200,'-13'2'95,"5"0"7,-1 0-14,0-1-5,5 1 8,4-2 6,0 0 3,-10 4-8,10-4-6,0 0-11,0 0-4,0 0-6,0 0-8,34-6-3,-18 5-4,4-1-12,1 0-32,-1 0-39,3-2-46,2 2-56,-2 0-64,-2-1-77,4-3-166,-3 1-29,-1 2-147,-2-1-115</inkml:trace>
  <inkml:trace contextRef="#ctx0" brushRef="#br0" timeOffset="45620.57">7773 8946 1918,'-3'-6'109,"1"1"-4,2 5 11,-2-10 4,2 5-1,0 5 0,0-5-11,0 5-10,0-5-7,0 5-13,9-3 0,-9 3-5,16 3-10,-7-3-9,0 3-4,2 2-7,-3 0-1,1 3-6,-1-1 0,-2 2-4,-2 1 0,-2 1-5,-2 2-1,0-2-1,-4 4-8,-2-3 5,0 0-5,-3 1 0,3-1-6,0-3-1,-1 1-4,1-3-5,2 1-2,-1 1-1,1-4-2,0 1-2,2-1 7,2 1-4,0-1 0,0-5 5,6 8-10,0-4 7,1 2-2,-1-3 3,2 3-2,3 1 2,-2-2 2,1 4 0,-2-1 0,4-1-1,-4 3 4,0 1 6,1-1-4,-4 2 9,3-1 12,-4 2-2,0-4 4,-4 4 11,0-1-5,-4 0-1,0-1-1,-5 0-6,-2 4 3,1-6-6,-2 2-9,-4-2-24,2-1-36,-3 1-27,2-5-48,0 1-49,3-2-70,-2-3-58,4-3-119,0 3-75,3-5 26,5 1-125,2 4-90</inkml:trace>
  <inkml:trace contextRef="#ctx0" brushRef="#br0" timeOffset="45855.11">8049 9215 1726,'6'-5'90,"-2"1"13,-4 4 2,6-5-1,-4 3 1,-2 2-4,0 0-12,8-4-3,-8 4-5,0 0 5,0 0-3,9 13-6,-6-6-8,-1 1-3,0 2-6,4 6-1,-4-1-13,0-1-1,2 4 2,-1-1-7,-1 1-2,0 1-21,-2-4-35,0 0-29,0-3-43,0-2-54,2 2-40,-2-4-91,2-1-135,-2-1-46,0-1-122,0-5-79</inkml:trace>
  <inkml:trace contextRef="#ctx0" brushRef="#br0" timeOffset="46053.74">8231 9239 1627,'2'-6'86,"-2"3"19,2-4-1,-2 7-8,2-5 1,0 2-5,-2 3-6,0 0 11,0 0-1,0 0-1,10 8-6,-8 1-12,2 0-4,-2 2-4,4 5-7,-4-1-5,2 0-7,-2 2-23,0 0-37,0-1-32,-2-3-47,-2 0-50,2 0-52,-2-1-114,-2-2-157,0-3-166,-4 1-127</inkml:trace>
  <inkml:trace contextRef="#ctx0" brushRef="#br0" timeOffset="46256.54">8017 9138 1867,'-7'-12'117,"3"3"13,0-1-6,2 2 1,2 1-7,2 1-4,0-1-5,4-1-2,6 1-10,5-1-9,5 1-15,4 1-10,3 2-11,3 1-28,0-2-58,-3 1-62,5 4-74,0 0-63,0 2-131,-3 0-94,3 3-173,-2-2-127</inkml:trace>
  <inkml:trace contextRef="#ctx0" brushRef="#br0" timeOffset="46471.55">8857 9182 1894,'0'0'82,"-2"9"4,-2-1 6,-2 1 14,-2 3 12,-6 1 2,2 4 1,-3 2 2,-2 6-14,-2 2-8,-1 2-4,-2 6-18,-2-2-9,1 4-2,-5-3-7,3 0-10,0-2-1,1 3-7,-1-6-5,3-1-24,2-2-21,-2-2-26,3 0-35,1-7-41,2 0-57,2-1-43,1-5-74,4-2-127,-1-1-36,1-1-164,0-5-108</inkml:trace>
  <inkml:trace contextRef="#ctx0" brushRef="#br0" timeOffset="46760.8">8688 9629 1792,'4'-3'135,"-4"3"7,8-2-5,-8 2-9,9-2-1,-9 2 5,0 0 6,0 0 10,-2 14-2,-1-7-7,-1 1 0,0 1-13,-2 2-8,0 3-13,-1-2-7,1 5-12,-1-3-7,4 1-9,-2-1-4,3 1-10,2-3 0,0-1-7,4 0-4,2 1-4,4 0-2,4-3-5,2-1-4,6-1-1,0 0-5,2-4-11,4 1-28,-5-3-31,7-1-21,-2 0-28,1-3-40,-1-2-52,-1 2-62,1-3-44,-2-3-101,-2-1-119,0 0 26,-3-2-189,-4 0-170</inkml:trace>
  <inkml:trace contextRef="#ctx0" brushRef="#br0" timeOffset="46953.68">9152 9607 2070,'-4'3'84,"-3"3"-1,2 4 10,1 0 2,-2 1 11,2 2 3,0 2 2,0 0-4,0 5-9,-1-4-7,-2 8-2,1-3-22,0 1 1,0 0-17,-1 2-27,1-2-30,-2-2-52,-1-1-73,2-2-62,1-3-58,-2 1-133,0-4-68,-4-1-185,4-3-133</inkml:trace>
  <inkml:trace contextRef="#ctx0" brushRef="#br0" timeOffset="47833.3">7432 6858 1663,'-11'-2'-47,"11"2"30,-8-2 16,8 2 16,-4-4 2,4 4 5,0 0 0,4-9 5,0 2 3,3 2 1,1 0 4,3-2 2,1 2 0,3 1 3,-2-1-3,1 1-3,2 0-5,-2 2-1,-1 0-2,-3 0-3,4 4-3,-4-2-2,0 4 3,-1 0 4,0 3 3,-3-1 3,-4 3-4,0 2 0,-4-2-1,-2 0-5,-2 2 2,-1 1-5,0-3-3,1-1-3,0 2-1,0-3 0,0-1-7,-1 2 5,2-2-1,1-1-2,0-1-1,0 1 1,0-1-1,4-4-2,-4 5-3,1 1 2,3-6-4,0 0 2,7 7-2,-3-5 0,2 3 4,2-3-4,2 2 2,-2 2-4,2-3 0,3 5 2,-2-2 1,-1-1 1,1-1-2,-3 1 2,3 2-4,-5 1 2,1-3 12,-4 1 6,2 1 6,-5-1-2,-2-1 2,-2 4-3,0-4-3,-5 1-1,0-1-13,1 1-18,-3-2-18,1 0-23,-1-2-35,2 2-33,-1-4-36,10 0-73,-19-6-402,12 2-132</inkml:trace>
  <inkml:trace contextRef="#ctx0" brushRef="#br0" timeOffset="48048.82">7817 6849 1661,'4'-3'-28,"-4"3"30,14-1 13,-10-2 11,-4 3 7,0 0 1,12 0 2,-12 0-1,10 4 20,-4 2 9,0 0-1,0-1-4,2 5-2,-1 1-9,0 0-2,1 1-4,-2 0-6,0 1-1,1-2-8,-1 2-28,-2-4-35,-1 2-33,2-2-39,-1 1-33,-1-5-41,0 1-105,-1-1-231,-2-5-22</inkml:trace>
  <inkml:trace contextRef="#ctx0" brushRef="#br0" timeOffset="48249.4">8052 6839 1422,'3'-7'-4,"-1"4"9,0-1 2,-2 4 2,3-5 4,-3 5 16,0 0 16,0 0 6,0 0 4,7 17 1,-5-9 0,0 3 0,0-2 0,3 4-7,-3 4-5,3-3-2,-3 1-1,1 1-4,0 0-11,-1-2-39,2 1-40,-2 0-44,0-2-52,-4-2-115,0-2-253,-2 0-21</inkml:trace>
  <inkml:trace contextRef="#ctx0" brushRef="#br0" timeOffset="48437.53">7660 6812 1441,'-3'-13'19,"1"0"11,4 5 6,-2-1 3,3-1 4,6 0-4,1 1-5,6-3-2,3 2-2,2 0-3,4 1-3,1 2-15,-1 1-31,3 1-36,0 1-42,-4 0-56,4 2-126,-6 1-121,1 1 85</inkml:trace>
  <inkml:trace contextRef="#ctx0" brushRef="#br0" timeOffset="48673.16">8370 6715 1258,'0'0'74,"0"0"9,0-4 4,0 4 13,0 0 5,-18 10 6,4-1 6,2 6 3,-7 2-3,-3 7-4,0 0-6,-6 7-11,0 3-9,-1 0-8,-1 2-9,2 1-7,-1-1-3,3 0-8,0-4-2,4 2-10,0-9-23,5 0-29,1-5-45,2 0-45,4-3-58,0-4-47,1 0-74,3-4-127,4-1-197,2-3-105</inkml:trace>
  <inkml:trace contextRef="#ctx0" brushRef="#br0" timeOffset="48937.11">8112 7122 1621,'2'-2'34,"-2"2"30,2-9 21,-2 9 15,0 0 5,-2-5-4,2 5-9,0 0-5,0 0-5,0 0-8,-19 11-5,13-6-6,1 2-7,-1 1-3,1 0-7,3 2-6,-2-2-3,4 1-5,-2 1-2,4-2 0,-2 2-2,4-1-2,0-2-1,5 1-3,-1-1-3,3 0 2,2 0-10,2-4-22,0 2-23,-1-2-42,4-1-44,-2 0-51,2-4-62,1-3-117,-1 2-97,-2-2-101,-2-2-51</inkml:trace>
  <inkml:trace contextRef="#ctx0" brushRef="#br0" timeOffset="49115.43">8326 7136 1549,'-11'6'13,"5"-1"23,-1 1 17,1 2 16,-5 3 8,3 0 4,0 3 0,-1 1-3,-2 2-3,3 2-9,-2 0-4,-1 2-4,2 2-8,-1 2-39,-1-3-69,3 3-72,-3 0-154,-4 2-358,3-2-139</inkml:trace>
  <inkml:trace contextRef="#ctx0" brushRef="#br0" timeOffset="50031.51">8942 4545 1779,'-2'5'19,"0"0"12,2-5-2,-3 9-6,2-6 10,1-3 8,-2 8 8,2-8 6,-2 7 4,2-7-7,0 5-6,0-5-2,8 4-7,6-2-5,12 1 0,17-3-2,16 4-6,32 0-3,12 2-1,14-3-2,18 1-1,16 0-1,10 3-3,6-5 0,-1 3-1,-8-2-1,-3 0 2,-11-2-5,-10 3 3,-10-4-2,-12-1-1,-14 1 2,-25 0-13,-15-3-18,-13 3-25,-10-4-40,-7 3-60,-12-1-57,-8-3-87,-8 3-329,0 2-118</inkml:trace>
  <inkml:trace contextRef="#ctx0" brushRef="#br0" timeOffset="50362.85">8740 4836 1559,'-18'12'-96,"3"-5"28,6 0 30,5-2 43,4-1 22,0-4 30,15 1 18,6-1 12,11-1 14,25-3 10,38-6 9,12 1 6,15-1 4,14-1 2,16 1-8,50 0 3,3-1-3,-2 4-11,-34-1-2,-4 1 0,-9 3-17,-9 0 1,-9 1-6,-17-4-7,-16 4-9,-9-4-12,-24 4 1,-17 1 0,-10 0-2,-11 0 2,1 0-12,-7 1-6,-3 1-7,-2-2-5,-4 2-6,2-2-25,-3 2-22,-4-2-19,2 2-30,-4 0-37,-2-2-40,1 2-48,0 0-19,-3 2-45,-8-2-90,13 2-162,-7-2 30,-6 0-55,9-6-38</inkml:trace>
  <inkml:trace contextRef="#ctx0" brushRef="#br0" timeOffset="52472.49">9674 7875 1170,'0'6'63,"0"-6"-23,0 9 5,3-5-10,1 1 7,1 0 4,1-2 2,2 1 0,2-1-2,4-3-1,4-3-3,-1 0-1,5 1 0,2-5-4,2 0-1,0-3 1,-1 1-7,5-4-1,-7-1-2,1-1-1,-4-2-3,0 0-5,-6-2-1,-1-1 1,-4-1-2,-3 4 0,-4 0-2,0-1-3,-6 2-1,0-1-1,-4 4-4,-1 2 0,-6 1 0,3 3 0,-6 0 0,-1 2-2,0 5 1,-2 3 7,-1-1 13,-3 5 7,2 4 3,-4 4 2,-1 0 5,3 2 5,-1 4 3,3 2 1,2 0-2,2 2-4,2 2 2,4-5 0,3 4-2,1-4 0,4 1 1,3-2 11,4 0 10,5-2 4,6 0-4,4-2 2,4-4-4,10 0-9,4-2 0,3-6-10,4 0-5,0-2 1,3-2-9,-7-1-1,3-1-7,-4 1-25,-3-5-24,-2 2-37,0-2-56,-5-2-57,1-1-69,-7-3-146,-6 0-136,-5 0-144,-1-3-165</inkml:trace>
  <inkml:trace contextRef="#ctx0" brushRef="#br0" timeOffset="52828.33">9688 7088 1739,'-7'6'-71,"0"-2"13,1 1 11,2-2 17,0 0 12,0 1 12,4-4 32,-3 7 30,3-7 16,13 7 12,-2-5 4,8 1 1,4-3-1,11 0-1,6-3-3,6 2-9,4 0-5,9-2-7,-8 1-7,-3 0-4,-1 2-6,-3-3-5,-7 3-6,-3-2-1,-5 2-4,-3-2-10,-6 0-14,2 2-20,-3-2-24,-4 2-32,-5 0-34,1-2-44,-11 2-55,8-1-137,-8-3-270,0 4-110</inkml:trace>
  <inkml:trace contextRef="#ctx0" brushRef="#br0" timeOffset="53291.22">10537 6673 1523,'0'-6'-84,"0"6"29,0 0 17,0 0 18,0 0 23,0-5 21,0 5 16,0 0 19,0 0 20,0 0 11,0 0 9,0-7 7,0 7 2,0 0-1,0 0 0,0 0-4,0 0-3,0 0-5,0 0-6,0 0-1,0-7-11,0 7-5,0 0-9,0 0-5,0 0-3,0 0-7,0 0-5,0 0-3,0 0-6,0 0-2,0 0-3,2-6-1,-2 6-6,0 0 2,3-4-4,-3 4-3,0 0-4,5-3-1,-5 3 3,0 0-5,0 0 0,0 0-2,4-4-3,-4 4-6,0 0-16,0 0-24,0 0-32,0 0-32,0 0-39,0 0-7,0 0-25,10 11-34,-10-7-72,3 3-156,0 0-147,-3 0-86</inkml:trace>
  <inkml:trace contextRef="#ctx0" brushRef="#br0" timeOffset="53711.51">10655 7129 1491,'0'7'-46,"0"-1"27,3-3 9,-3-3 18,2 8 7,-2-8 10,0 6 5,2-2-3,-2-4 4,2 5-5,-2-5 3,0 6-5,0-6 8,2 9 10,-2-2 5,0-2 0,0 3 3,2-1 7,-2 3 4,0 1-6,0 1 1,-2-2 5,2 4 0,-2 4-1,2-1-3,-2 0 4,2 2 0,-2-3 1,0 7-1,2-3-2,-3-2 4,1 4 0,0-1-1,-2-1-1,1-3-4,1 1 1,0-3 1,0 3-4,-2-6-3,2 2 0,0-3 4,-3 1 6,3-3-4,-4 1-4,-2-2-4,1-1-4,-4-1 1,3-2-9,-4 0 0,1-2-1,-4-2-15,1 0 0,-1-5-5,-3 2-26,2-1-31,-6-5-45,1 1-53,0-2-59,2 0-55,-1-3-117,2 0-146,-1 1 29,2 0-79,0-2-65</inkml:trace>
  <inkml:trace contextRef="#ctx0" brushRef="#br0" timeOffset="55315.02">11011 6965 1537,'0'0'-2,"0"-7"21,0 7 11,-2-9 15,2 5 17,0 4 8,0-9-2,2 3-5,0-2-6,2 1-5,3 1-2,1-1-4,0-3 5,4 2-6,0 1 0,2-1-2,2 0-5,-2 3 0,1-1-2,0 1-6,0 1-3,-1 0 0,2 1-4,-5 3-5,3 3-1,-2 2 0,2 3 2,-6 2 14,0 3 5,-4 1 2,-2 1 1,-4 4 1,-2-2-1,-2 3-5,-4 1-1,-4 0-7,2-1 0,-2-1-1,1-2-6,-4-2-2,4-1 2,0-1-1,2-4 4,1 4-5,1-6-2,3 0-2,0-1-2,0-2-1,0-1 0,6-3-3,-6 0-1,6 0-1,0 0-4,0 0 1,0 0-1,0 0-3,9-13 2,-2 11-2,-1-1 0,0 2 0,-6 1-2,17 1 0,-9 2 1,4-1-1,2 4 0,-2-1 0,3 5 1,0-1-1,0 2 7,2 4 6,0-2 3,-3 0 5,2 0 5,-6 1 7,1-1 2,-3 1 17,-1-3-4,-3 2-3,-2-1-6,-2-3-11,-4 3 4,0-3 2,-5 0-13,-2-1 6,-1-3-4,-3 1-3,0-1-1,3-4 3,-6 0-7,2 2 0,1-6-4,-3 2-16,1-5-15,1 0-23,-1-1-22,-2-2-25,1-2-33,4-4-26,2 5-27,-1-4-19,4 3-21,1-3-35,4 0-110,-1 1-96,5 0-70,3 2-32</inkml:trace>
  <inkml:trace contextRef="#ctx0" brushRef="#br0" timeOffset="55959.89">11630 7028 1427,'2'-8'12,"-2"1"22,0 2 26,0 0 16,0-2 20,0 2 15,0 5 6,-2-7-2,2 7-5,0-6-16,0 6-8,-2-6-13,2 6-8,0 0-7,0 0-5,0 0-2,-9 13-4,2-5-4,3 3-6,0 3 2,0 1 3,2 0-1,-3 3 7,3-2-4,2 4-2,0-2-4,0-2 0,2 3-1,0-4-6,3 0 1,1 0-3,2-1 1,3-1-4,2-2-2,-1-1-1,8 0-2,-4-4 0,3-3-4,2 1-3,-1-4 1,5-1 1,-4-4-1,4 2-7,-4-6 3,1-1 0,-1-2-6,-1-3 5,-4-2-2,2-3-4,-4 0 2,-4-3 1,1 2 4,-2-2 1,-3 5 7,-2 0-1,1 1 3,-1 2 1,-2 2-4,0 1-1,2 2-3,-3 0-1,-1 3-6,0 0 1,0 7 1,-5 0-1,5 0-6,0 0 2,-13 13 1,9-4 1,0 4 13,2 3 1,0-1-9,2 0 4,0 3 1,4 0 5,-2 2 0,4-2-4,3-2 8,-3 0-10,2-2 0,4-1 5,-2-2-4,2 2-2,4-6 0,-2-1-1,3-2 4,0-4-1,0 0-5,0-4 6,0-2 6,4-4-7,-5-3 1,0-2 7,-2-5-6,2-8-6,-6 0-3,0-4 5,-5-4-1,-3 4-1,-4 1 0,-5-2-5,-3 3-4,-4 3-21,-8 2-22,-6 7-18,-2 1-20,-1 6-32,-5 4-32,7 3-35,-1 6-44,2 3-40,1 1-69,5 3-161,2 5-14,4-1-112,6 1-116</inkml:trace>
  <inkml:trace contextRef="#ctx0" brushRef="#br0" timeOffset="56725.6">13036 7628 1762,'-7'-3'39,"7"3"11,-9-1 14,9 1 9,-9-4 13,9 4 4,-5-2 6,5 2-8,0 0-2,-8-2-8,8 2-7,0 0-7,0 0-5,0-5-10,0 5 3,12-5-8,-4 2-3,5-1-6,2-2-2,2 0 0,0-2-5,0 1 0,-3-2-4,4-4-1,-4 4-2,1-2-4,-4-2 0,0 2 0,-5-3-5,0 0-2,-2 0 3,-4 0-1,0 3-3,-6-3-2,-2 6 2,-3-1-8,-4 1 3,-2 5 2,-4-1 1,0 2 0,-1 4 6,-3 2-1,0 3 6,-2 1 0,0 4 0,3-1-1,-2 6 6,2 2-11,4 2 5,1 2 0,1-2-1,8 1 7,0 2 2,4 0-2,2 1 2,4-2-1,6 0 6,2 0 3,6-3-6,8 2-1,1-3 4,7-2-3,2-2-7,1-1 0,0-3 2,6-2-8,-2 0-7,1-5-42,-7 0-39,1-4-54,0 0-71,-3-4-62,1-3-147,-2-1-112,-5-5 47,4-2-114,-4-4-86</inkml:trace>
  <inkml:trace contextRef="#ctx0" brushRef="#br0" timeOffset="56944.41">13620 6590 1792,'-4'-20'108,"2"3"21,-2 3 0,2 1 1,-3 2-19,3 1-5,-1 1-11,1 1-13,2 1-23,-3 0-39,2 0-31,1 7-18,-9 0-36,9 0-36,-7 7-39,0 3-38,1 2-68,-1-1-431,1 4-173</inkml:trace>
  <inkml:trace contextRef="#ctx0" brushRef="#br0" timeOffset="57183.27">13574 6943 1723,'6'18'-90,"0"-3"39,0 0 26,0-2 21,-1 1 30,0-3 22,-1 2 26,0 2 16,0-1 7,-1 0 11,0-3 8,-1-1 1,-2 1-6,2-1 2,-2-1 0,-2-1-3,0 0-4,-2-1-9,-4 0-6,-2-1-11,-2-3-6,0 1-7,-3-1-9,-2-2-3,2-1-7,-4 0-18,0-1-26,0-3-29,0 0-34,-2-6-40,1 1-47,4-2-47,3-4-40,-2-1-70,9-3-127,2-1-216,4-2-142</inkml:trace>
  <inkml:trace contextRef="#ctx0" brushRef="#br0" timeOffset="57704.35">13828 6761 1752,'6'1'-1,"-6"-1"26,0 0 14,8 2 14,-8-2 10,5 6 8,-3-2 7,-2-4 8,-2 15 2,0-5-3,2 1-2,-3 3-3,1 1-7,4 2-2,-2 0-8,5 0-1,-3 2-4,4-1-8,0-2 2,2-1-11,4 3-2,-2-5-4,2 1-1,2-6-3,0 2-6,0-2 0,2-2 1,1-2-5,-3-4 1,-1-2-4,4-2-2,-2-4-1,2-4-3,-2-2 0,-3-3-3,2-2 0,-2-3-3,-4 2-3,1-1 5,-3 3-2,-2 1 4,1 1-1,-3-1-1,0 5-2,0 2 2,-2 0-5,0 3-2,-2 0 0,-2 5 1,4 2-4,0 0 1,0 0 0,-13 11 1,11-3-2,2 3 4,0 2-1,2 1 0,2 1 3,3 0 0,-1 1 1,3-3-1,1 0 2,0-2 2,4 1-3,0-5 4,2 0 0,2 0-1,1-3 7,1-4-2,-2 0 6,1-4 2,1 0 4,-2-6 5,0-1-6,-4-2-5,-3-4-1,-1-3-1,-5 1-5,-5 1 2,0-3 5,-5 3-9,-1-2-8,-3 5-16,-1 1-20,-6 0-27,0 5-40,2 2-45,0 1-42,4 3-65,-1 1-131,2 2-142,9 0 55,-13 5-50,13-5-26</inkml:trace>
  <inkml:trace contextRef="#ctx0" brushRef="#br0" timeOffset="58165.85">14624 6732 1525,'6'-4'61,"-6"4"22,7-5 22,-6 3 12,-1 2 1,7-5-6,-7 5-13,6-1-12,-6 1-9,0 0-7,6 15 2,-4-5-3,3 4 0,-3 2 0,3 3 0,-1 0-5,2 5 4,0-2-8,-2-1-5,1-1-5,-1-2-1,0-1-6,0-2 0,-2 1-8,3-5 11,-3-1 0,0-1 3,0 0 5,-2-1 14,2-3-4,-2-5-15,0 0-1,-4 5 0,4-5-13,0 0 2,-9-23-12,7 10-18,-2-6-10,2-3-7,2-6-16,0-1-4,4-6-2,0-2-4,5 3-4,2-2 2,1 2-1,1 3 6,2 0 0,2 5 1,0 1 5,2 2 2,-4 6 5,5 1 7,0 6 7,-1 5 4,0 1 0,0 4 9,0 4-1,2 4-3,-2 5 6,0 5-2,1 2-1,-4 4-4,2 4 7,-4 0-5,-1 1 1,-3 2 1,1-3 0,-4-1 2,-1-1-1,0-1-6,-2 0 8,2-1-29,-4-5-45,0-1-70,0 1-76,-2-5-136,4-1-190,-4-2 60,-4 1-127,4-3-102</inkml:trace>
  <inkml:trace contextRef="#ctx0" brushRef="#br0" timeOffset="59221.13">16032 7378 1164,'1'-12'105,"3"3"13,-4-1 7,2 3-5,-2-1 3,0 3 2,0-1-12,0 0-8,0 6-12,2-8-14,-2 8-11,0-5-8,0 5-10,0 0-3,2 14-1,-4-2-3,2 7 2,0 4 1,0 7 5,-2 5 5,2 5 1,0 2-1,0 2-1,-2 1 0,2-1-7,-4-2-2,4 2-4,0-5-1,-1-6-8,-1-2 1,-1-2-2,3-5-6,0-2 1,0-4 2,-2-3-6,2-1 7,-2-6-10,0-3-1,2-1-4,0-4-2,0 0 3,0 0-4,-18-17-1,11 7-2,-2-7 0,-1-1-2,-3-2-5,-1 1-2,-2-2 9,0-2 3,-4 6-6,-3 0-1,2 1 1,-4 5-3,-3 3-2,1 5 1,-1 5-1,-2 1 0,-4 9-1,3 0 2,1 5-4,0 1 2,5 3 3,1 3-3,6 0 1,1 1-1,6-4 0,3 1-2,4 2 4,0-6 1,8 0 1,0-3 0,6-2 0,1-2-4,4-1 5,1-3 0,2-4 2,3-3-3,0 0-2,0-3-2,5-4 4,-1-3 3,1-1-6,-3-7 4,4 4-1,-1-5-2,-3 0-2,-3 3 1,-5 3 2,3 0 3,-6 2 1,1 0-1,-2 2 0,-1 4-3,-1-1-1,-1 2-7,1 4 6,-9 0-1,12 7-1,-3-2 2,-5 2-2,2 3 2,3 0-2,-2 1 6,1 0-3,0 3 2,1-1 2,0 0-14,3 0-13,-2 1-28,4-2-28,-2-4-36,5 2-40,0 0-51,0-5-60,-1 1-124,2-4-120,-1 0-146,0-2-149</inkml:trace>
  <inkml:trace contextRef="#ctx0" brushRef="#br0" timeOffset="59765.85">16401 7821 1750,'0'-9'-16,"-2"1"25,2 1 20,0 0 19,-2 2 19,2 5 2,0-7-5,0 7-4,0 0 8,0 0 11,0 0-2,0 0 6,-14 19-3,12-8 3,2 1 4,-2 1-4,2 0-11,0 1 0,2 1-3,0 2-7,-1-2-3,5-1-4,-1 1-5,-1-4-4,2 3-2,2-5-4,0 1-5,3-2 2,1-3-4,2-1-1,-2-2-4,3-4-5,2 0 3,0-4-8,-2 0 0,2-3 1,2-3-9,-4-1 10,1-2 0,0-4-5,-2-2-3,-1-2 2,0 1 1,-2 0 2,-1 2-1,-4 3 13,0 2-4,-1 3-3,4 1-1,-5 1-8,-2 0-3,2 5-1,-4 3-1,0 2-6,0 0 2,0 0-1,-10 19-1,8-10-2,0 4 4,2 3 1,-5 1-2,5 2 3,7-1 3,-5 2-1,2-1 5,4 2-4,0-2 2,3 0 1,0 0-1,2-2 1,1-4 4,-2-1 15,6-4-6,-4-3 7,4-1 10,-1-1 1,1-6 7,-2-1 1,0-4 1,1-3-4,0-1-2,-4-8-3,-1-3-5,0-3-2,-2-5-3,-6-3-6,-2 3-7,-4 1-12,-2 1-23,-8-2-31,-6 3-39,-7 5-33,-11 0-36,-4 4-40,1 6-44,2 5-40,2 2-60,6 0-137,-1 6-48,7 3 53,2 0-93,2 1-65</inkml:trace>
  <inkml:trace contextRef="#ctx0" brushRef="#br0" timeOffset="60179.48">17840 7907 1619,'-10'-1'38,"10"1"8,-6-2 16,6 2-5,0-5-6,0 5-7,0 0-5,12-9-1,-2 5-8,2 3 0,-2-2-12,2 3-34,4 0-40,-4 0-43,3 3-55,-2-2-106,-2 1-246,-1 0-11</inkml:trace>
  <inkml:trace contextRef="#ctx0" brushRef="#br0" timeOffset="60314.93">17785 8117 1437,'-8'7'34,"0"1"13,2-1 14,-2-5 19,6 3 10,2-5 1,0 0-6,0 0-13,0 0-7,22 0-28,-3-3-62,2 1-77,0 0-113,3-4-383,-1-1-97</inkml:trace>
  <inkml:trace contextRef="#ctx0" brushRef="#br0" timeOffset="61327.46">19770 7209 1680,'-4'-22'-10,"-1"1"18,-1 0 25,0 3 14,1-2 11,-3-1 11,-3-1 11,1-2 9,2 2 2,-4-1 14,2-2 7,0 3-4,-1-4 1,0 6-7,1 0-13,-3 3-5,0 4-10,0 3-4,-4 5-13,1 0-3,-6 7-8,0 3-3,-4 5-6,1 1 0,-3 7-8,-4 7 1,-2 6-1,-6 13-4,-1 6 1,5 4 0,3 8 0,1 4-2,7 10 0,3 4 10,4 8-4,4 6-1,2 3 4,6 4-1,0 2 2,6-3-1,2 0 2,4 2-2,0-5 5,4 2-8,-3 0-1,2-3 1,-5-1-11,-2-1 10,-2-1 1,-2-4-6,-4-3-2,-6-3-1,4-5 0,-4-6-5,1-11 3,-2-13 0,1 0-4,-3-2 0,2-6 3,-2-4-2,3-5-2,-1-2-4,-1-5 6,7-3-1,-4-1-1,1-2-14,1-3-18,0-2-46,-1-5-37,0-1-52,-1-2-55,0-3-71,-1-4-125,-3-3-135,2-5 47,-4-6-197,3-2-184</inkml:trace>
  <inkml:trace contextRef="#ctx0" brushRef="#br0" timeOffset="62510.53">17963 10317 1903,'-10'0'36,"2"-2"18,8 2 10,-16 0 6,16 0 7,-12 0 15,12 0 4,-11 2-3,11-2 3,-8-2-10,8 2-3,0 0-9,0 0-7,0 0-5,0 0-6,0 0-8,0 0-6,29-5-4,-16 3-18,4 2-29,2-2-19,0 2-36,2-4-38,1 2-45,2-1-51,-2-1-103,5 0-170,1-3-154,-2 5-123</inkml:trace>
  <inkml:trace contextRef="#ctx0" brushRef="#br0" timeOffset="63034.49">18503 10169 1751,'-2'-5'37,"0"-3"14,-2 1 16,4 7 20,-2-9 21,0 5 11,0-1 8,2 5-4,0-6-4,0 6-10,0-7-8,0 7-13,4-7-9,2 6-7,2-1-13,1 0-6,-2-1 0,-7 3-11,18 3-4,-9-1-4,-2 1 3,1 1-7,-2 2-2,-2 2-1,-2-1-5,1 3 1,-6 0-5,1 0 2,-4 2-2,-2 0 2,-3-1-4,0 0-4,1-1 4,0-3-5,0 0-1,0 4 0,4-5 2,-1-1-1,-1-1 0,4-1-5,-2 3 5,1-2-1,1 1-6,-1-3 4,5-2-1,-6 7-4,6-7-2,0 4-2,0-4 0,0 0-3,0 0 1,11 4 3,-7-4 2,3 5-2,1-1-6,-2-2-1,1 4 6,1-3-1,-2 3 1,3 1-3,0-1 3,-3 1 5,0 2 7,0-1 7,-2 1-2,-2-2 13,3 1-2,-5-1 3,0 3 2,-2-5-5,-3 3 5,-1 0-6,0-4-1,-2 2-2,-1-3 1,-2 1-7,-1-2 2,1 1-15,-1-3-21,-2 0-31,4-1-37,-3-1-50,0-2-65,5 0-61,-6-3-99,3-4-144,3 7 7,1-2-165,0-1-159</inkml:trace>
  <inkml:trace contextRef="#ctx0" brushRef="#br0" timeOffset="63634.87">18800 10247 1780,'4'-6'32,"0"0"20,0 3 7,-2-3 3,0 2 8,0 1 3,-2 3 4,6-5-7,-6 5-5,4-4 3,-4 4 10,0 0 2,0 16-3,0-7-6,-4 1-5,4 3-4,-6 0-4,4 3-5,0 1-8,0-2-3,0 2-2,0-1-5,0-1-1,0-4-15,2 2-27,-2-3-41,-2 2-44,4-5-51,0 3-48,-4-3-82,2-1-169,-1-2-226,3-4-163</inkml:trace>
  <inkml:trace contextRef="#ctx0" brushRef="#br0" timeOffset="63854.31">18929 10239 1845,'4'-7'47,"-3"1"22,4-1 15,-3 2 10,1 1 10,-3 4-1,1-7-4,4 5-13,-5 2-9,0 0-10,0 0-5,0 0 4,11 13 4,-8-1-6,0 3-3,-1 4-4,0 1-4,-2-3-6,3 3-4,-6 1-11,3 1-27,-2-4-24,0 2-41,-2-4-42,0 2-59,-2-1-48,-3-5-97,-2 3-143,-1-6-207,-5 0-153</inkml:trace>
  <inkml:trace contextRef="#ctx0" brushRef="#br0" timeOffset="64046.24">18489 10166 1876,'4'-13'16,"0"2"10,2 1 6,3 1 13,4 0 7,3 1 2,6-2 5,3 0 0,9 3-3,2 0-5,4 3-2,1 0-4,-6 2-14,1 0-43,-2 4-42,5 2-54,-3 2-54,-7 1-110,-2 3-355,3 2-125</inkml:trace>
  <inkml:trace contextRef="#ctx0" brushRef="#br0" timeOffset="64303.46">19380 10408 1813,'2'-3'70,"-2"3"12,0 0 7,0 0 13,0 0 9,0 0 13,-29 1 14,11 6 3,-2 2-2,-6 1-8,-7 5-7,-3 4-3,-7 2-8,1 3-9,-16 11-17,1 1 0,1 0-12,2 1-7,1-2-4,2 4-6,11-7-6,3-5-4,1 2-34,5-3-32,5-5-32,6-3-32,-3 0-35,7-4-46,0-2-41,5 0-25,2-4-34,5-2-83,2-3-92,4-1-13,-2-2-91,0 0-46</inkml:trace>
  <inkml:trace contextRef="#ctx0" brushRef="#br0" timeOffset="64550.8">18992 10826 1587,'9'-2'98,"-9"2"21,9-2 8,-9 2 3,8 0 2,-8 0 9,0 0 5,0 0 3,-4 10 8,-2-5-8,-1 3-13,-2 1-10,2 2-9,0 4-10,0-5-12,0 6-8,4-3-5,1 0-8,4 3-5,0-1-7,4 0-10,5-1-1,3 0-5,6 1 0,-2-1-18,8-2-31,-3 0-32,3-3-34,-2 1-48,-2-7-55,-3 1-54,3 0-47,-4-4-104,0-2-116,-3 0 15,2-2-158,-5-1-134</inkml:trace>
  <inkml:trace contextRef="#ctx0" brushRef="#br0" timeOffset="64738.83">19309 10961 1764,'-6'-6'54,"4"3"10,2 3 2,-8-4 3,8 4 17,-10 2 18,10-2 8,-15 10 4,9-3 0,-3 4 2,0 3-3,0 0-5,0 6-8,-3-2-10,2 6 2,0-2-15,-1 2-11,0 2-3,3-1-41,-1 0-42,-1-3-61,0 1-88,1-1-75,2-7-154,-1-1-77,2-4 35,0-5-108,-1 2-49</inkml:trace>
  <inkml:trace contextRef="#ctx0" brushRef="#br0" timeOffset="65514.53">18563 6670 1480,'2'-10'-36,"-2"0"21,2 0 18,0-1 12,4-2 19,-1 1 8,1-2 6,1-1-1,3 3 4,0-4 2,0-2-1,5 4-3,0 1-6,0-1-5,5 0-6,-4 3 0,3 2-4,-1 1-4,0 3-2,0 1-3,-3 2-1,-1 2-6,-2 2 1,2 2 1,-4 0-4,-2 1 0,-1 2 1,-1 3 0,-3-1-1,-3 3 2,-5 0-1,1-1-3,-3 0 3,-1 3-3,-2-3-2,2-1 2,-2-1-1,2-1-1,2-1-4,0 2 3,-1-2 1,1-1-3,2-2 2,-1 3-1,1-1-2,0-2-1,2-1 1,-1 3-2,1-3-4,0 3 4,2-6 0,2 11 0,3-9-1,-3 5 2,4-2-1,-2 1-1,3 0-2,-1-1 5,1 1-3,-3 0 1,0 0-2,2 0 1,-2-1-1,0 0 2,-2 0 2,-2 2-4,0 1 6,-4-3 0,0 3 1,-2-2-2,-2 1 1,-1-1-1,-1 1-10,1-2-8,0-1-23,-1 1-23,2-1-22,1-2-36,7-2-45,-11-2-101,7-2-258,2-1-26</inkml:trace>
  <inkml:trace contextRef="#ctx0" brushRef="#br0" timeOffset="65741.91">19128 6400 1355,'7'-4'-40,"-3"3"10,-4 1 2,8-2 5,-2 0 4,-6 2 16,0 0 10,11 5 13,-7 1 15,0 0-2,1 2 5,-1 1-2,3 1-1,-3 1-2,2 2-2,-2 2 0,-1-1-7,2 0-1,3 1-1,-4-3 0,-2 4-18,2-2-28,0-1-30,-2 0-27,-1-3-36,2-2-51,-1-4-228,-2 1 94</inkml:trace>
  <inkml:trace contextRef="#ctx0" brushRef="#br0" timeOffset="65939.34">19344 6399 1051,'4'-6'-8,"1"2"4,-2 0 3,2 1-2,-1 0 0,-4 3 13,0 0 8,0 0 9,13 10 4,-9-3 3,0 1 1,0 1-9,1 6 1,2-2 1,-3 0-2,0 0-4,0 3-2,0-1 8,-2 0-21,0 1-27,-2-1-32,-2-2-47,-4-2-66,0-1-187,-6-3 133</inkml:trace>
  <inkml:trace contextRef="#ctx0" brushRef="#br0" timeOffset="66113.41">19088 6312 1003,'0'-15'13,"2"0"7,0 4 17,3-2-1,1 1-1,6 0-9,4-1 1,4 0-3,4 4-5,1-4 0,3 6 0,0-1-27,2 3-30,0 1-50,-2-1-80,0 1-164,0 0 152</inkml:trace>
  <inkml:trace contextRef="#ctx0" brushRef="#br0" timeOffset="66354.54">19715 6151 901,'0'0'32,"4"3"17,-4-3 6,4 5 10,-4-5 5,0 0 0,0 0 1,-8 9-1,1-1-1,0-3 4,-1 7 4,-2-1-1,-6 6-3,4 1-4,0-1-9,-5 4-1,1 4-6,0 1-7,-2 1 0,4 2-6,-2-2-1,3 3-4,-4-2-2,6-1-10,1-3-34,1-2-32,2 0-39,3-3-29,0-2-32,4-3-49,4-4-377,0-3-70</inkml:trace>
  <inkml:trace contextRef="#ctx0" brushRef="#br0" timeOffset="66741.14">19806 6290 1480,'2'-3'-37,"0"-2"20,-2 5-1,2-5-2,-2 5 6,0 0 10,0 0 7,0 0 11,0 0 6,-2 18 1,0-9-2,2 2 4,-2 0-2,4 2 0,-2 1 2,2-1-3,2 3 1,-1-3-1,5 0 1,-2-1 0,3-1-4,1-1 0,1-1-1,1-3-3,3-1 2,-2 0-1,2-5-6,0 0-13,0-5-14,-1 0-3,2-3-5,-2-1-1,-2-2-3,2-1 2,-4-2 4,1 1 2,-3 0 4,-2-3-2,1 3 14,-1 2 6,-1-1 5,-3 3-2,0 1 0,-2 1 0,0 2-4,0 5 2,0 0 0,0 0 1,0 0 2,-24 14 2,16-1 2,-5 6 0,1 3 2,-6 8 1,-1 8-1,-2 5-9,-9 19-38,3 2-63,-7-1-158,-8 4-130,-1 0 100</inkml:trace>
  <inkml:trace contextRef="#ctx0" brushRef="#br0" timeOffset="67220.75">18365 7461 1043,'9'-7'21,"-4"-1"19,1 3 25,-2-1 14,-2 0 13,2 2-4,-1 1-9,1-2-6,-4 5-11,6-3-5,-6 3-7,0 0-2,-2 15-7,-2-5 0,2 5-3,-3 2-3,-1 7-3,2 0-3,-2 5-1,-1 2-3,-3 6-3,5-1-14,-1 1-34,-3 1-41,4 1-47,-5-2-59,2-1-142,0-2-162,-3-1 17</inkml:trace>
  <inkml:trace contextRef="#ctx0" brushRef="#br0" timeOffset="67429.73">18127 8229 1310,'0'0'45,"0"0"14,-11-7 20,11 1 3,0-2 6,4-1 0,5-3-6,1-1-6,7 0-9,6 0-4,7-3-7,2 5-4,8 0-7,-2 3-4,2 1-7,-7 5-27,0 2-29,-4 0-35,1 5-34,-2 3-23,-7 1-39,-7 0-87,-2 3-303,-8 3-47</inkml:trace>
  <inkml:trace contextRef="#ctx0" brushRef="#br0" timeOffset="67823.29">18159 8622 1475,'-10'1'0,"4"-1"15,6 0 18,-12-1 15,12 1 9,-6-4 0,2 1 3,4 3-3,0 0-5,10-14 0,-2 10 0,2-2-1,6 3 3,0-1-1,6 0-3,-3 0-4,0 4-5,2 0-5,-2 0-5,-2 1-1,-3 4-2,-1-1-3,1 3-3,-6 1-2,-3 1-1,0 4-3,-5-1 1,-2 5 2,-4 0 7,-4 4 14,-8 4-3,-2 0-2,0 0-2,-1 1-3,-3-1-2,-1-2 0,2 0-6,-2-2 2,3-1-3,2-5-1,4-2 1,3-2 1,1-2 3,2 1 2,-2-1 1,4-1-1,4-3-3,-1 0-3,4-1-3,1-4-1,0 0-2,6 5 0,-1-3-1,4 0-6,1-2 1,-10 0-1,18 0-4,-5 0-14,0 0-19,4-2-26,1 2-36,2-2-49,1 0-50,0-1-95,2-3-159,3-4-209,-4 2-149</inkml:trace>
  <inkml:trace contextRef="#ctx0" brushRef="#br0" timeOffset="68024.47">18656 8713 1732,'0'-6'-17,"0"6"24,0-7 15,0 7 16,0-5 4,0 5-2,0-6-8,0 6 0,0 0 3,0 0 2,0 0-1,-12 18-3,6-8 1,1 1-2,0 2-2,0 2-2,2 1 2,-4 1-7,1-2-2,2 3-32,0-1-38,-3 1-46,3-3-56,-2-4-113,-1 0-313,3-2-79</inkml:trace>
  <inkml:trace contextRef="#ctx0" brushRef="#br0" timeOffset="68225.5">18759 8615 1588,'3'-3'3,"-1"-1"8,-2 4 2,2-7-1,-2 7-5,0 0 16,0 0 15,0 0 8,0 0 5,2 19 6,-4-7-6,2 3 1,-2 2-5,-3 2-3,3 2-1,-2 3-13,0 1-47,0 2-54,-2 0-54,-4-5-117,2 4-323,-2-7-67</inkml:trace>
  <inkml:trace contextRef="#ctx0" brushRef="#br0" timeOffset="68418.35">18525 8639 1737,'-4'-17'61,"-1"3"24,1-1 1,4 4 0,2-1-4,5 2-7,3-3-3,9 2-12,8 1-5,12-1-2,8 2-4,7 0-30,3 2-65,3 2-92,-3 1-149,-4 0-184,-7-2-66,1 3-40</inkml:trace>
  <inkml:trace contextRef="#ctx0" brushRef="#br0" timeOffset="70959.18">19731 8361 1406,'0'0'-34,"0"0"24,0 0 16,0 0 15,0 0 17,0 0 12,0 0 5,0 0 7,-6 3-3,6-3 1,0 0-4,0 0-8,0 0 2,0 0-6,-4 4-4,4-4-1,0 0-1,0 0-4,0 0 1,0 0 3,0 0 2,6 8 6,-6-8 6,9 5 7,-3-3 6,5 1 0,2-1-3,3 0-1,4-2-4,3 0-4,7 0-6,2 0 0,-1-4-6,9 0-1,-2-2 0,0-2 0,1 1 2,-5-1-5,1-1 4,-3-4-2,-2 2 1,-3-6 1,-3 4-2,-4-3-2,2 2 3,-7-1 7,2-2 3,-4 0-12,-3 1 3,-4 0-1,3 2 1,-7 0-9,1 3-5,-6-3-1,-4 3-4,-1 0 0,-4 2-5,-3-1-3,-5 3 3,2 2-5,-4 1 3,-1 2-4,-1 4-1,-4 0 2,0 5-7,0 0 3,-3 3 1,-1 2-4,0 3 6,2 3-2,3-1 5,1 4-5,1 0 3,3 2 1,2 0-3,0-1 2,7 1 4,1-2-2,4 4 5,1-3 4,3 1 9,2-6 10,5 3 2,2-2 16,6-1 10,2 1 9,3-1 8,6-4 8,1 0 0,8-4 3,6 0 1,1-1-1,0-3 1,-1 2-3,-2-4 0,-3 2-5,-2-4-1,-6 3-4,0-2-5,-5 0-4,1-1-7,-4 1-3,-1-2-8,0 0-5,-4 2-7,1-2 0,-4 2-8,4-1-8,-4-1-20,0 0-35,0 3-39,-8-3-50,13 0-53,-6 2-49,-1 0-71,-6-2-79,13-2-76,-5 0-200,-1-1 10,6 0 98,-1-2-335,2-2-351</inkml:trace>
  <inkml:trace contextRef="#ctx0" brushRef="#br0" timeOffset="76991.91">19925 7282 953,'0'0'128,"-9"-3"-4,9 3-9,-8-2-2,8 2 6,0 0-7,-5-2 0,5 2-7,0 0 3,-6-4 1,6 4-1,0 0-2,-4-4-7,4 4-3,0 0-7,0 0-11,-6-2-4,6 2-8,0 0-7,0 0-1,0 0-8,0 0-11,0 0-5,0 0-3,0 0 1,0 0 0,0 0-1,26 5-5,-6-5 3,1 1-7,9-1 1,4-1-5,6 1 2,-3 0-3,6-3-2,-7 3-2,-2-2 0,0 1-1,-7 1-2,-1 0-3,-5-2 1,0 2 2,-4-2 1,-2 2-7,0 0-8,-3 0-14,-1 0-21,0 0-30,-3 0-31,-8 0-38,14 2-39,-7 0-33,-7-2-46,13 0-110,-6 0-77,1 1-108,-8-1-52</inkml:trace>
  <inkml:trace contextRef="#ctx0" brushRef="#br0" timeOffset="77992.28">20857 6965 1617,'2'-7'52,"0"-2"27,-1 1 13,2-1 8,-3 1 9,2-1 5,0 1-1,-2-2-11,2 5-8,-2-3-10,1 2-8,-1-1-8,3 3-7,-1-2-6,-2 6-11,2-5-25,-2 5-30,2-4-13,-2 4-20,0 0-27,0 0-34,0 0-31,7 15-28,-5-7-28,-4 1-92,2-1-345,-3 2-126</inkml:trace>
  <inkml:trace contextRef="#ctx0" brushRef="#br0" timeOffset="78291.88">20861 7159 1577,'0'7'-67,"0"1"14,0 0 16,0-3 19,0 0 19,0 2 15,0-2 6,0 1 16,0 0 14,0 2 7,-2-3 5,2 2 8,0 3 1,0-3 4,0 4-1,-2-2 5,2 0 1,0 3 2,-3-3-3,3 1 2,-3 1 1,3-1-6,-2-2 5,0 1 3,0-2 0,-1 1 0,0 3 2,-1-5 2,-2 2-8,-2-2-11,3 0-6,-6-1 3,3 1-13,-3-3-4,3 2-3,-4-3-8,0-2-31,2 0-31,-3-2-48,0-3-59,3 2-51,-3-5-81,3-1-178,2 0-56,-2-5-164,6 2-155</inkml:trace>
  <inkml:trace contextRef="#ctx0" brushRef="#br0" timeOffset="83703.46">21299 6877 1691,'0'0'-82,"-2"-4"27,2 4 19,0 0 13,-5-6 17,5 6 15,-2-4 16,2 4 12,-4-3 12,4 3 7,0 0 12,0 0 3,0 0 10,-2-6 3,2 6 5,0 0 3,0 0 0,0 0-1,-5-4 1,5 4-2,0 0-9,0 0-1,0 0-5,0 0-4,0 0-8,-6-1-3,6 1-3,0 0-9,0 0-4,0 0-8,0 0-3,0 0 3,-8 11 8,4-4-2,0 4 8,-6 3-1,2 1 11,0 6-1,-5 0 0,3 4-1,-3 1 2,-2 3-9,5-1-3,-4 1 0,1 0-3,6-4-5,-2-1-6,1 2 1,1-4-2,1 1-5,2-5 3,2 2-4,-1-1-7,6 0 3,-1-3-5,2-1-12,2 0-22,5-2-28,-2 0-26,2-1-36,-1-1-40,5-3-48,0 2-51,3-5-47,2-2-124,-4-3-85,6 3 39,-4-1-108,4-4-71</inkml:trace>
  <inkml:trace contextRef="#ctx0" brushRef="#br0" timeOffset="85034.36">21612 7094 1458,'3'-6'-56,"-3"6"16,0 0 15,4-3 20,-4 3 24,0 0 15,2-4 16,-2 4 19,0 0 7,2-7 10,-2 7 8,0 0 3,2-5 3,-2 5-2,0 0 1,0 0-2,0 0-5,0 0-7,0 0-9,0 0-6,0 0-11,0 0-4,0 0 2,0 0 3,-13 19-1,9-11-3,-5 5 3,3-2 1,0 3-4,-3-1 3,3 3-3,-2-4-2,1 3-12,0-2 3,1 0-3,2 0-6,-2 1 0,2-4-7,-1-1-1,1 0 0,2-1-4,-3-1 1,1-1 4,2 1-9,0 0 11,0-5-4,0 3 5,2-5-1,-4 3 0,4-3-6,0 0-4,0 0-4,0 0-4,0-17-5,2 6 6,2 0-3,2-2-2,1-3-5,0-1-1,1 2 2,0-4-3,2 1 4,2 2-5,-2-2 5,3 1-4,-3 4 1,1 0-1,2 1-4,1 1 1,-3 1-2,8 0-3,-4 5 4,2-1-3,0 3 1,-1 0 1,0 3 5,-2 4-6,1 0 0,0 3 0,-4 2 6,-1-1-8,0 4 6,0 2 4,-6-1-4,2 1 2,-2 1 8,-2 0-1,0 0 6,0 0 3,-2 2-7,0-3 1,0-1 3,0 1-2,0-1-4,0 0-1,0-3 4,0 1-1,0-1-27,-2-1-17,2-1-19,2 0-29,-4-3-34,2 3-35,0-3-47,2-1-47,-2 0-90,0-4-160,0 0 20,0 0-163,0 0-133</inkml:trace>
  <inkml:trace contextRef="#ctx0" brushRef="#br0" timeOffset="85275.7">22056 7231 1743,'0'0'31,"0"0"26,-3-4 22,3 4 12,0 0 12,-4-3 8,4 3-3,0 0-7,-4-4-7,4 4-14,0 0-12,0 0-6,18-6-6,-9 6-3,1-2-8,4 2-3,0 2-8,0-4-34,-1 4-35,2-4-41,0 4-50,2-2-50,-4 0-67,1 0-143,0-2-266,-2 0-148</inkml:trace>
  <inkml:trace contextRef="#ctx0" brushRef="#br0" timeOffset="85870.66">22557 7039 1821,'-5'-8'8,"1"2"27,0 1 24,2-2 20,0 5 9,2 2 3,-4-8-9,4 4-11,0 4-6,6-8-9,0 4-5,0 2-5,5 1-2,0-1-6,2 2-3,1 2 2,1-1-1,2 3-4,0 0 1,-2 2-7,0-1-2,-3 2-2,3-2-1,-5 3 1,-1-1 7,-1 1 12,-1-1 3,-3 1 4,-4 2 0,0-3-4,-2 3-3,-2-1-3,-1-1-5,-2 0 1,0 1-7,1-4-1,-1 3-4,0 0-3,1-2 2,-1-1-6,4 0-1,-1 0 1,0-1-3,-1-1-4,1 1-1,2 0 0,2-4-1,0 10 0,0-10-2,4 8 4,0-8-3,3 5-1,0-1 0,2 0 0,1 2-1,0-3-2,0 3-1,1-3-1,2 5 4,-3-2 5,1 2 13,-1-1 6,-2 1 3,4-1 13,-6 1-3,2-2 10,-2 1 9,-2 3 2,1-3 13,-3 1 4,-2 0 1,0 0 2,-2 1-1,-5-2-3,1 1-7,-4-1-5,0 1-5,-4 0-4,-2-3-7,1 2-5,-5-2-4,4-1-2,-4 0-30,4 0-26,-4-3-33,6 3-27,-1-2-34,3-2-43,-4 0-53,6-2-56,2 0-47,-1-1-85,2-3-134,3 0 4,2-3-206,2 1-223</inkml:trace>
  <inkml:trace contextRef="#ctx0" brushRef="#br0" timeOffset="86361.29">23234 6841 1864,'-6'-4'-37,"2"-1"25,4 5 30,-7-7 33,3 6 24,4 1 18,-6-7 13,2 5 5,4 2-2,0 0-2,-6-3-4,6 3-2,-6-4-3,6 4-9,0 0-3,0 0-10,0 0 6,0 0 6,0 0 10,16 12-4,-6-5-8,4 5 8,4 1 3,1 4-3,5 2 7,-1 4-1,2 0 2,-4 1 2,7 7 1,-9-2-2,0-1-3,-2 0 1,-2 1-3,-4 2-1,-5-2-3,-4-2-1,-4 1-5,-6 2-7,-12 1-6,-7 1-23,-7 0-37,-19 7-41,-7-4-55,3 0-55,-2-6-59,4-7-73,10-3-80,-6-1-128,3-2-138,-3-2 50,3-1-311,-1-1-358</inkml:trace>
  <inkml:trace contextRef="#ctx0" brushRef="#br0" timeOffset="90551.45">20257 7056 2141,'0'0'-133,"0"0"28,0 0 24,0 0 16,0 0 19,-2-6 17,2 6 17,0 0 14,0 0 5,0 0 14,0 0 5,0 0 10,0 0 5,0 0 8,0 0 10,-2-5 3,2 5 9,0 0 2,0 0 6,0 0 1,0 0 3,0 0-4,0 0-4,0 0 3,0 0-6,0 0-3,0 0 0,0 0-6,0 0 6,0 0-13,0 0 3,0 0-3,0 0-4,0 0 0,0 0 0,0 0-2,0 0-6,0 0-3,0 0 0,0 0-3,0 0-6,0 0-5,0 0-3,0 0-5,-9 11 2,7 0 7,-2 3 7,-3 3 4,-1 5 0,-3 3 3,1 5-4,-6 2 5,2-3-8,-3 12 1,0-5-5,-2 2-7,7-3-39,-2-4-48,4 1-62,0-3-78,4-1-73,-1-6-156,0 0-90,5-4 48,0-1-165,2-3-135</inkml:trace>
  <inkml:trace contextRef="#ctx0" brushRef="#br0" timeOffset="97499.2">23819 7100 1692,'-2'-4'-23,"2"4"30,-4-8 23,1 5 32,3 3 19,-4-8 8,2 5 16,2-4 6,0 7 4,-5-6-3,5 6-2,0-5-3,0 5-2,-2-8-3,2 8-6,0-6-5,0 6-10,0 0-11,0 0-7,-2-5-3,2 5-9,0 0-4,0 0-8,0 0-2,0 0-5,0 0 1,-10 15-2,4-6 0,0 1 1,-4 4 6,2-1-3,0 0-2,-1 3 0,1 1-2,1-2-5,1 1 2,2-1-4,-1 2-5,0-3 5,4-2-9,-1 1 7,2-1-2,-2-3-7,2 1 2,0-1 1,2-1 2,1 1-4,2-4-4,0 0 1,1-2-2,1 0 5,-7-3-9,12 0 4,-12 0 1,15-4-5,-9-3 6,3 2-5,2-2-4,-3-3 3,0 3-3,1-2 3,0-3 0,-3 2 0,2 0 1,-1 3 0,-1 0 10,-2-1 5,0 2 6,0 0 3,1 1-3,-3-2-1,3 5-4,-3-3 1,-2 5-6,6-7 1,-4 3-6,-2 4-5,4-4-1,-4 4-2,0 0-2,0 0-1,0 0 5,0 0-3,0 0-1,-2 20 4,2-15-3,-2 3 1,2-1 2,0 3 0,0-3-1,2 2 0,-2 1 2,2 0 0,2-2-2,0 1 3,3-1-3,-1-3 1,1 3 2,1-3 0,1 2 3,-1-5-6,2 1 5,2-1-1,-2-2-1,1 0 0,1-5-1,1 0 6,-1-2-4,-1-1-3,0-3 3,0-1-3,-3-3 0,-2 0-5,0-2 1,-2 2-1,-2-3-1,0 3-1,-2 2-18,-2 0-19,-2-2-21,0 6-24,-4-2-20,-1 4-23,1 1-35,-3 2-44,1 2-41,-2 2-31,2 2-60,0 2-147,-1 0-35,1 3-148,1 3-163</inkml:trace>
  <inkml:trace contextRef="#ctx0" brushRef="#br0" timeOffset="98898.58">23642 7873 1680,'3'-8'-53,"-1"1"16,-2-2 20,3 0 20,-3 5 15,0-5 30,2 0 13,-2 3 17,0-2 10,1 3 10,-1-1 10,0 1 7,3-1 5,-3 6-9,2-8-6,-2 2-9,0 6-12,0 0-6,2-7-13,-2 7-10,0 0-3,0 0 5,-7 20 0,4-8 3,-5 7 2,3 5 3,-2 1-1,-1 8-2,1 1-4,1 5-1,0-3-5,4 1-4,-4-2-3,4 1-4,-3-6-4,2 1-6,0-2 1,2-1-5,1-3-2,-2-5-5,0 0 1,2-1-1,-2-4-2,2 1-2,0-5 6,0 2-2,0-5-3,-3-1-5,3 0 0,0-7 1,3 3-6,-3-3 3,0 0-6,0 0-4,0 0 1,-4-25 7,2 12-5,-2 0-3,0-1 0,-3-1-6,3 2 7,-5-2-10,1 2 7,-3 1 0,1 0-7,-8 3 5,4-1 2,-7 7-2,0-1 1,0 4 2,-5 2-4,0 3-3,-1 3 6,0 1-5,6 2 4,-3-1 4,3 4-11,2-1 8,2 0 3,3 0-4,0 2-3,4-3 6,4-1-5,-1 4 5,3-6 4,4-1-2,0 3-3,2-4 4,2 1-4,3-2 6,-1-1 0,4-1 3,-2 1-7,6-5 6,-2 0-10,2 0 3,2-5 7,1-2-2,-1 1-7,5-4 2,-1 0-3,-1 0 5,-4 3 1,0-1 6,0-1 5,-3 2-6,-1 1 6,0 2-4,-3-1 0,0 1-2,-1 2-4,1 1 0,-8 1 1,13 0 4,-6 3 3,-1 1 2,0 1 1,0 1-2,0-1 3,-1 3-1,2 0-2,-3 1 0,2-2 2,-2 6-5,2-4-25,1 1-27,1-1-27,-4 1-32,3-5-52,0 2-52,1 0-55,2-3-69,1 0-125,2-1-63,-3-1 67,2-2-111,6-2-62</inkml:trace>
  <inkml:trace contextRef="#ctx0" brushRef="#br0" timeOffset="99450.54">23827 8342 1563,'5'-7'41,"-3"-1"35,0 1 26,-2 0 32,0 1 17,0 0 9,0 1 9,0-1-7,0 6-6,-2-7-22,2 7-9,0 0-6,0 0-3,0 0-16,0 0-3,-13 13-8,11-6-10,0 1-4,0 1-7,0 2-8,-1 0-2,3-2-5,-2 3-13,4-2 3,-2 0-5,3 2 0,-1-2-3,2-1 0,0 1-5,2-3-4,1-2 2,-1 3 0,2-3-2,1-1-3,4-1-2,-2-3 3,0 0-9,3-3 3,1-1-2,-4-4-4,5 0 3,-3-3-7,1 1 3,-2-4-2,0 4 0,-2-2 5,1 0 7,-3 3 12,1 0 7,0 1 7,-3 1-2,-2-2-1,2 5-8,0-3-2,-1 2-6,0 0-7,-3 2-3,2-1-4,-4 4-4,0 0 0,0 0 0,0 0 0,6 9-1,-6-1-2,-2 1-3,2-2 2,-2 2 2,4 2-4,-2 0 5,2 1-4,0 0 3,0-1 0,2 1 1,3-1 0,1 0 10,1-2 9,-1 1 11,3-3 17,-1-2 7,4 1 6,-2-2 5,0-4 11,2 0 1,2-4 5,-2-2-6,1-1-3,0-3-2,-2-6-12,0-1-5,0-3-6,-5-5-12,-1 0-2,-3-2-4,-2 1-13,0-2-29,-2 4-38,-4-1-49,-4 2-59,5 6-63,-4 2-65,0 1-82,0-1-71,-2 6-170,1 1-63,2 3 101,2-2-380,0 7-420</inkml:trace>
  <inkml:trace contextRef="#ctx0" brushRef="#br0" timeOffset="110522.94">6174 11785 993,'-9'3'237,"3"3"-68,0-3-40,2 1-24,-2 0-12,1 0 6,5-4-12,-7 5-5,3-2-5,4-3-3,0 0 2,0 0-2,11 5-2,0-5-7,-1 0-4,3 0-9,4 0-3,-1 1-5,6-1-7,1 0-1,-2 3-23,1-3-39,-1 3-46,0-2-51,-2 5-55,-4-3-86,-2 4-163,-5-2-129,-4 4-58</inkml:trace>
  <inkml:trace contextRef="#ctx0" brushRef="#br0" timeOffset="110695.33">6172 12123 1554,'-8'8'66,"1"-3"15,1 2 7,2-4 4,1 1 13,-1 0 7,4-4-2,-5 6-9,5-6-7,0 0-8,5 5-10,2-3-8,3 0-5,5-2-4,4 0-9,2 0-33,2 0-34,1 0-39,4-2-45,4 4-55,-5-4-90,2 2-177,-2-2-197,1 0-119</inkml:trace>
  <inkml:trace contextRef="#ctx0" brushRef="#br0" timeOffset="111060.94">7281 11744 1793,'-4'-15'47,"0"3"30,2 0 17,2 3 20,-2 0 13,0 0 13,2 3 1,-2 1-3,2-2-5,0 1-16,0 6-13,-2-10-6,2 7-12,0 3-17,0 0-2,0-8-7,0 8-7,0 0-12,0 0 3,0 0-2,4 21-13,-2-11-2,0 5 9,0 0-19,2 5 8,-2 1-3,0-1 0,0 5-7,0 2 6,4-1-36,-4 1-33,-2-3-41,0-2-56,0 1-61,2-5-58,-2 2-126,-2-1-138,0-2 68,-1-1-103,-2 1-64</inkml:trace>
  <inkml:trace contextRef="#ctx0" brushRef="#br0" timeOffset="111283.52">6937 12281 1642,'-9'4'69,"0"0"15,3-2 13,0 0 14,6-2 10,-6 3-2,6-3-15,0 0-6,0 0-10,25-5-6,0-1-3,5 0-7,15 0-7,12-3-3,28-3-9,1 3-3,3-1-7,-6 3-4,-14 3-14,-16 0-39,-6 1-46,-12 1-55,0 4-55,-5-1-42,-9 4-112,-9-2-134,-5 3-137,-5 1-96</inkml:trace>
  <inkml:trace contextRef="#ctx0" brushRef="#br0" timeOffset="111687.63">7101 12656 1669,'-8'0'44,"8"0"13,0 0-3,-12-3 25,12-3 12,0 6 5,7-10 1,2 7-1,4-6-6,2 2 2,0 2-7,1 1-9,4-2-7,-6 3-5,4 0-9,-4 3-5,1 0-2,0 4 4,-2 3 7,-3-2 8,-2 4 2,-3 3-4,-2 1-3,-6 0-6,-4 5 0,-1 1-5,-4 1-3,-8 2-7,-1 0 0,-2 1-8,0 0-4,-3 0-4,1-3 3,-3 2-5,3-3-1,0-2-5,3-2-2,3 1 1,3-4 2,-2-2-5,6 0-3,-1-2 2,5-1-1,-3-1-3,4-1-1,3-1-4,4 0 3,0-4 1,0 0-2,15 4 0,-2-6-6,2 2 1,1 0 8,6-2-8,-1 0-16,2 0-18,0 1-32,-1-2-39,1 2-53,2-1-49,-2 0-43,-1-2-75,6 0-150,-7 0 5,4 0-140,0-1-109</inkml:trace>
  <inkml:trace contextRef="#ctx0" brushRef="#br0" timeOffset="111891.45">7519 12835 1785,'0'-5'82,"0"-1"24,0 6 20,0-8 15,0 8 11,0-5-11,0 5-10,0 0-18,0 0-13,2-4-7,-2 4-6,0 0 0,2 15-7,0-7-8,0 1-6,1 2-8,-1 0-1,0 2-8,2 0-1,-2 0-4,0 0-27,0 3-34,2-3-48,-4-1-58,2 2-57,0-6-59,1 0-91,-1 0-130,0-3-8,3-1-129,-1-2-95</inkml:trace>
  <inkml:trace contextRef="#ctx0" brushRef="#br0" timeOffset="112091.33">7751 12765 1686,'7'-11'73,"-3"3"30,-2 5 23,0-3 9,0 2 5,-2 4-3,5-7-6,-5 7-12,5 0-4,-5 0 9,8 8 0,-3-1-1,0 4-13,2 2-6,-1 1-2,2 1-11,-1 2-4,-1 0-11,-1 2-11,1 2-29,0-2-34,-2-1-40,-2 0-52,-2 1-57,0-2-64,-2-3-82,2-3-164,-4 2-46,-2-5 56,-3 1-105,3-5-55</inkml:trace>
  <inkml:trace contextRef="#ctx0" brushRef="#br0" timeOffset="112265.8">7426 12708 1740,'-5'-10'130,"3"3"1,2-4-3,7 2-1,1-2-1,11-2-9,8-2-5,10 0-12,8 1-11,3-1-6,1 3-41,1 0-74,-1-2-106,-2 0-118,-3 3-220,-6 4 38,-2-3-101,-1 1-43</inkml:trace>
  <inkml:trace contextRef="#ctx0" brushRef="#br0" timeOffset="113552.87">9332 10996 1556,'8'-7'50,"0"-2"22,-1 1 18,-3 3 7,0-1 5,0 2 11,1-1 12,-3 1-2,0-1-3,-2 5-9,4-7-8,-4 7-9,0 0-11,-17-1-6,2 2-8,-6 6-6,-6-4-10,-9 5-6,-2 1-4,-2-1-3,0-1-3,-1 4-3,5-4-6,-2 0-2,8-1-3,1-1-1,2 3-8,10-4 7,-3 0-6,1-1-3,4-1-4,0 2-1,3-2 2,2 1-2,-2 0 2,4-1-3,0 0-4,-1-1 1,1 1-1,1 0-2,1 1 1,6-3 0,-13 2-3,9 4 5,2-1-3,-3 1 0,4 3 2,1 2 1,0 2 0,0 7-4,1 6 3,2 2 4,1 13-1,4 6 0,1 7 1,6 18 2,2 9 2,-1 0 8,0 5 2,-2 0 7,1 1-4,-2-1-4,0 4 4,-7 1-3,0 4 2,-2 1 2,-4 1 4,-4 1-6,-1 4 2,-4-1-8,-2-2 4,0-6-1,-2-6-2,3-4-1,0-5 2,0-15-11,2-10 10,0-2 0,2 0-13,-3-5 8,3-5-5,1-1 4,-1-3-4,0 2-1,-1-3 4,3-4-4,0-1 4,0-3-2,0-1 1,0-2-6,2-4 4,-4-2-3,4-2 1,0 1 1,0-4-2,0-2 8,0-1-1,0 0 7,0-1-9,2-1 4,-2-1-3,2 0-1,0 0 0,0-3 1,0 1 2,0-6-9,2 5-6,-2-5-7,14 0-21,-1 0-20,7-3-35,3-3-47,4-1-69,11-4-79,3-2-175,5 1-73,-1-4 52,1-3-190,1-1-163</inkml:trace>
  <inkml:trace contextRef="#ctx0" brushRef="#br0" timeOffset="114545.88">10155 11761 1803,'0'0'2,"0"0"20,0 0 8,0 0 17,0 0 18,0 0 9,0 0 4,0 0-4,0 0-9,0 0-5,0 0-8,0 0-6,0 0-4,13 10-3,-8-8 1,1 0 5,-6-2 4,16 3 2,-1-1-2,2 3-3,4-5-5,2 0-3,4 0-5,4 0 2,-1-2-8,0-1-1,1-1 1,-1 1-2,-4-2-1,-4 0-1,4-3-3,-5 1-1,-5-2-5,0-1 2,-4 0-4,-1-1 3,-4-1-3,-2 3-2,-5 0-2,0-1-5,-1 1 2,-5 1 1,-3 0-3,-4 2 4,-3 2-2,-2 1 5,-3 3-4,-2 2 3,-2 3 6,-4 2 2,-1 6 10,0 2-1,-2 0 2,4 3 1,3 6 3,1-2-3,2 5-2,2 0 4,3-1 1,4 3-3,2-2 1,2-2-1,8-1 3,1-3-7,1-2 2,8 2 2,5-1-4,0-1 1,9-2 1,5-2-1,4-3-1,2 2 1,1-4-5,2-2 0,-7-3-2,2 1-21,-1-3-38,-1-3-39,-2 0-68,-4-3-80,2-3-80,-3-3-182,-1-1-26,-4-3 67,-2 0-135,-2-5-84</inkml:trace>
  <inkml:trace contextRef="#ctx0" brushRef="#br0" timeOffset="114859.45">11015 10845 1548,'0'0'43,"2"-8"23,-2 8 17,2-5 18,-2 5 15,0 0 3,0-6-5,0 6-10,0 0-11,0-7-8,0 7-12,0 0-10,3-2-27,-3 2-34,0 0-46,0 0-44,0 0-22,0 0-31,0 0-35,0 0-90,0 0-354,-3 17-117</inkml:trace>
  <inkml:trace contextRef="#ctx0" brushRef="#br0" timeOffset="115122.42">11045 11022 1591,'2'10'-64,"0"-3"16,1 3 27,-3-3 31,2 4 30,0 0 18,-2-2 12,2 0 8,0 2 9,-2 1 4,0 0-1,2-1 1,-4 2-4,4 0-4,-2-1-2,0 0-1,0-1-2,0-2-4,0 1 5,-2 1-1,2-1 3,-4 0-4,0-1 5,-1-3-11,-2 3-7,0-3-3,0-3-9,-2 4 2,1-4-9,0-1-17,-6-2-28,4 0-23,-2-5-42,-2-2-39,2 2-38,-1-3-52,3-1-56,1 0-117,3-3-123,-1 0-86,5 3-77</inkml:trace>
  <inkml:trace contextRef="#ctx0" brushRef="#br0" timeOffset="115419.28">11418 11028 1621,'4'-4'15,"-4"4"29,3-6 22,-3 6 19,3-4 16,-3 4 8,0 0-1,0-5-4,0 5-9,0 0-4,0 0-8,0 0-4,0 0-3,-25 12-4,17-7-1,3 4 0,-4 0-8,1 3 2,2 0-9,0 1-5,0 0-5,0 3 4,1-1-1,4 0-10,1 2 0,1 1-1,-1-1-6,5 0-1,3-3-10,-2 2-18,2 0-37,0-5-39,3 0-45,0-2-61,1-1-59,0-1-124,1-7-151,1 0-153,-2 0-161</inkml:trace>
  <inkml:trace contextRef="#ctx0" brushRef="#br0" timeOffset="115909.47">11583 11107 1770,'-2'-3'-8,"2"3"20,-2-6 18,2 6 14,-3-5 5,3 5-4,-4-4-3,4 4-6,0 0 11,0 0 14,0 0 3,0 0 8,11 18 4,-7-8 0,0-2 3,0 3-2,1-1-5,-1 3-5,0 0-2,0 0-7,-2 2-5,3-3-1,-3-2-7,0 3-3,0-2-2,1 0-3,-3-2-4,2-3 1,-2 3-7,2-1 6,0-3-7,-2-1 15,0-4-5,0 6-8,0-6-4,0 0 2,0 0-3,0 0-7,-6-21-4,6 10 0,2 1-8,0-1 5,0-2-2,0-2-5,2 3 2,2-2-1,-2 2 1,1-1-3,6 2-1,-3 0-2,2 0-1,1 1-1,-1 3 4,4 0-3,0 2 1,-1 0-2,2 4 1,-3-1 0,2 2 0,2 2-1,-3 1 3,1 4 7,0 1 2,-2-1 4,0 3 1,-1-1 3,0 2-2,0-2 4,-5 3 2,2 1-4,-4-1-1,2 1-2,-1-3-3,-2 2 1,1 3 2,-2-4-19,0-2-33,0-1-48,0 2-47,0-2-56,0-3-63,2-1-149,2-2-126,-6-2 62,14 0-64,-14 0-32</inkml:trace>
  <inkml:trace contextRef="#ctx0" brushRef="#br0" timeOffset="116097.47">12248 11217 1524,'0'0'69,"0"0"22,-6-5 17,6 5 13,0 0 2,0 0-2,0 0-15,0 0-10,6-5-12,0 3-8,2 0-7,3 2-7,2-2-5,2 1-22,-1 1-34,2-3-50,-2 2-53,0 1-58,2-4-72,-2 0-158,-4 1-226,3 0-114</inkml:trace>
  <inkml:trace contextRef="#ctx0" brushRef="#br0" timeOffset="116559.52">12537 11076 1697,'3'-7'19,"-3"7"16,2-5 36,0 1 20,-2 4 8,3-6-12,1 3-8,2 1-6,2-3-10,1 4-3,1-1-2,3 0-7,0 4-3,-1-4-5,2 4-5,-2 0-5,-4-1-4,3 2 2,-3 1-2,1-1 9,-5 3 4,1 1 5,-5-2-2,-4 1-4,1-1-2,-3 2-3,-1-1-3,1 0-4,-1 2-2,-1-3-5,2 2-4,0-4 0,-1 3-6,2-1 1,1-1-2,-1 0-2,4 0-1,1-4 0,-4 7-1,4-1 1,2 1-3,0-4 2,-1 2-3,4 1 3,-1 0-2,4-2 1,-2 1-3,2 1 2,-2 2 4,1-2 3,0-1-1,0 1 3,0 1-2,-2-3 5,3 3 6,-2 0 10,-2-2 7,-1-1 0,0 2 1,1 1 26,-4-1 4,0 2 2,-2-1-2,-3 1-4,0-2-5,-3 2-5,-3-3-8,-2 1-5,0 0-24,1-1-40,0-1-31,0-1-36,0 0-56,0-3-66,3 0-62,-2-3-127,3-4-143,-3 2 37,5-5-141,4 0-142</inkml:trace>
  <inkml:trace contextRef="#ctx0" brushRef="#br0" timeOffset="116904.4">12796 10835 1711,'0'0'-27,"-12"0"23,12 0 24,-9-1 24,9 1 16,0 0 13,0 0 5,0 0 23,-6 3 11,6-3 6,0 0 6,23 16 5,-9-9 11,8 6 7,5 3 2,3 3-3,8 1-9,-2 6-3,3-4-3,-3 5-8,-1 2 0,-3-1-4,-2 2-1,-9-5-7,-2 4-4,-6-2-2,-7-2-10,-2 1-7,-8-1-7,-4 0-21,-7 1-24,-6 1-32,-3-5-39,-1 3-47,-3-4-44,-1-4-58,-1 0-61,0-1-57,3-8-78,-1-3-143,8-1-29,-2 0-218,5-4-260</inkml:trace>
  <inkml:trace contextRef="#ctx0" brushRef="#br0" timeOffset="118227.57">13382 10999 1952,'2'-6'-81,"-2"6"26,0 0 45,0 0 28,0 0 31,0 0 17,6-4 17,-6 4 8,0 0 6,0 0 2,0 0 3,0 0 1,0 0-3,0 0-1,0 0-7,0 0-6,0 0-6,0 0-12,0 0-5,0 0-14,0 0-7,0 0 1,0 0-2,-10 16 1,6-8 1,2 3-3,0 0 0,-2 5 0,4 1-1,-2 0-5,2 2 0,2-1 2,0 0-7,2 1-3,0 0-2,0-1 3,4-2-10,-2 2 5,0-2-8,2-4 2,1-1 0,-1-1 6,1 0-11,1-3 0,1-2 1,-1-5-5,-1 3-2,2-6 4,-1 0-5,0-1 1,2-1 2,-2-5-6,0 0 3,-1-1 0,1-1-1,1-3-1,-4 1 2,0 0-2,2 1 1,-3-1-2,-1 1 0,2 3 10,-5 1 7,2 0 8,0 1-6,-1 0-10,2 3 8,-3-4-12,1 6-2,-2-1 1,-1 4-5,0 0 2,0 0 3,0 0-9,3 17 8,-3-10-4,0 4 1,2 0 2,0 2 5,1 1 2,5 0-8,-2 2 11,-1-3-7,3 3 3,-2 0 3,4-5-5,2 0 1,0 0 0,1-5 11,4 1-8,-2-5 3,3 0 1,0-2 8,0-3 6,0-1 9,-1-4 2,1-1 2,0-5 1,-5-4-4,1 0-5,-1-1-1,-5-4-6,-2-2-6,-3 3-7,-8-1-14,-3 0-33,-5 3-34,-5 0-46,-9 3-49,-4 1-64,-3 7-72,-2 1-89,-2 3-217,4 2 76,-2 3-210,-4 3-230</inkml:trace>
  <inkml:trace contextRef="#ctx0" brushRef="#br0" timeOffset="118865.28">9899 12446 1944,'0'-7'-34,"0"7"28,0 0 25,-1-8 22,1 8 18,0 0 9,0-5 4,0 5-6,0 0 3,0 0-6,0 0-3,8-5 2,0 2-4,4 1 3,6 2-7,5-2 4,11 2 2,8-2 6,19 1 4,32-1 5,10 2 0,6-2 8,10 2-6,11 0 2,9 0-3,15 2 6,18-2-16,8 0-8,40 0-4,3-2-6,8 2 0,0-2-6,-1 0-7,-1-1-3,-7-1-6,-46 2 0,-7-2 2,-10 2-1,-13-1-2,-14-2-8,-17 1 8,-16 3 14,-26-3 23,-17 1 14,-11-4-10,-14 1-9,-1 2-11,-9-1-14,-4 1-8,-5 1-15,-3 1-24,2-2-29,-5 4-27,-6 0-22,0 0-28,0 0-32,0 0-38,0 0-38,0 0-34,-22 7-53,14-3-119,-6 0-67,-6 2-176,-3-1-172</inkml:trace>
  <inkml:trace contextRef="#ctx0" brushRef="#br0" timeOffset="119914.69">11392 12807 2022,'2'-10'58,"-1"2"24,3-1 19,-4 0 7,2-1 10,0 3-5,0-1-6,0 3-7,0-3-17,0 1-8,-2 2-3,2 1-17,-2 4-22,5-8-30,-5 5-39,0 3-15,0 0-36,0 0-43,0 0-39,10 8-45,-10-8-109,2 10-145,-2-5-94,-2 3-64</inkml:trace>
  <inkml:trace contextRef="#ctx0" brushRef="#br0" timeOffset="120222.46">11371 12954 1475,'0'9'-34,"-2"1"23,2 0 31,0 1 18,0 0 22,0 0 18,0 2 14,0-2 13,2 2 8,-2 0 12,0 0-3,0 3 2,2-1-5,-2 0-6,0 0 3,2 0 1,-4 1 1,2-1 3,-2 2-4,2-3-2,-2-3 0,-2 0 0,2 1 1,-4 1-5,-2-3-6,0-1-5,0 1-13,-3-3-7,1-1-6,-1-3-9,-2 2-6,1-3-2,-4-2-7,2-2-6,-3-3-7,2 0-22,-2-2-32,3-3-24,-2-1-24,2-2-19,-1-1-25,1-3-29,7 2-34,-2-1-24,4 5-46,4-3-41,-1 3-84,4 0-142,2 2 40,0-2-137,7 2-105</inkml:trace>
  <inkml:trace contextRef="#ctx0" brushRef="#br0" timeOffset="120592.36">11794 12980 1562,'2'-7'10,"-4"0"29,2-1 21,0 1 31,0 0 30,0 7 22,0-10 9,-2 7 1,2 3-1,0-8-8,-2 5-7,2 3-13,0 0-6,0 0 0,0 0 4,-15 9-2,9-4-10,-2 9-3,0-3-9,-2 5-8,0 3-5,2 1-9,2 2-5,-3 0-7,4 2-5,1-2-8,-1 1-3,4 0-4,1-2-5,1 1 2,2-2-6,3 3-18,3-3-33,2 0-32,0-1-33,6-5-44,-5-2-61,7-2-53,0 0-62,0-5-117,1-1-133,0 0 67,-1-4-180,1-2-160</inkml:trace>
  <inkml:trace contextRef="#ctx0" brushRef="#br0" timeOffset="121024.98">12106 13171 1740,'1'-12'28,"-1"5"24,0 0 35,0 0 24,0-1 15,0 5 9,0 3-8,0-9-10,0 9-11,0-8-15,0 8-6,0 0 13,0 0 5,0 0-5,5 20 2,-2-12 2,-3 4-8,2 0 3,-2 1-1,0 0-8,0 0-5,1 1-10,-1-3-4,-1 2-6,1-1-3,0 0-7,0-1-1,-2-2-4,2-1-4,0-1 1,0 1 0,-3-5-10,1 2-2,2-5-7,-7 2-8,7-2-7,0 0-10,-10-14-10,10 5-3,0-2-3,2-7-4,0 1-1,2 0 4,2 0 0,2 0 3,2 1-2,-4 1 2,4 0-3,0 2 2,0 1 6,2 3 0,-1-3 3,2 5 0,0 2 1,1 0 1,-3 5 0,2 0 5,-1 4 3,1 2 12,0 1 4,-2 3 1,-1 1 5,0 2 5,-4-1 8,4 3-4,-4-1 3,0 0-6,-3 1 4,2-1-5,-3-2-4,1 1-46,-2-2-40,-1 2-57,3-6-69,-3 2-75,0-3-100,4 1-191,1-3 2,-1 1 64,6-2-204,3-3-182</inkml:trace>
  <inkml:trace contextRef="#ctx0" brushRef="#br0" timeOffset="121210.46">12665 13268 2119,'-5'-7'118,"3"0"37,2 7 26,-2-7 9,0 3 11,2 4-12,0-9-21,2 5-22,2-1-19,5 1-9,2 0-11,-2 0-21,9-1-46,0 2-52,0-1-64,-1 0-77,3 3-79,2-5-89,2 0-160,-1 1-29,3-1 62,2 0-135,-4-2-82</inkml:trace>
  <inkml:trace contextRef="#ctx0" brushRef="#br0" timeOffset="121651.54">13224 13018 1730,'0'-4'76,"2"-5"23,-2 5 17,2-1 12,0-1-2,0 2-5,5-2-8,-1 2-7,3 1-8,1 1-6,3 2-6,-3-3-6,4 6-6,-3-3-7,-1 2-5,1 0-9,-2-1-6,0 6-2,-5-2-3,1 1-1,-8 1 1,1 1-8,-4-1 4,-5 3-5,1 0-4,-1 0-1,-1-1-3,-1 0-6,3-1-4,3-1-4,-1-2-1,1 3-1,1-1-6,-1-2 3,2 1 0,4 0-3,1-1 1,1 4 2,4-6 0,2 2 4,1 2-7,1 0 4,2-1-6,2 1 2,3 1 1,-5-1 8,5 1 0,-2 0 2,0-1 6,-2 0-1,2 4 17,-4-4-4,0 1 13,1 1 10,-2 0 12,-3-2 17,-2 0 2,-2 1 0,0-1 5,-4-1-17,-2 2-7,-3-3-5,-1 2-6,-1-2-5,-5 0-4,-1 0-44,0-3-36,-2 3-46,0-3-45,0-2-43,-1-2-69,2 0-73,0-3-113,1-3-154,1-2 50,4-3-258,4-2-272</inkml:trace>
  <inkml:trace contextRef="#ctx0" brushRef="#br0" timeOffset="121932.79">13448 12797 2235,'0'0'53,"5"-3"17,-5 3 16,4-5 17,-4 5 10,0 0 24,10 0 16,-10 0 14,24 7 7,-10-2 8,6 5 3,1 1 0,2 2-6,4 4 0,-1 5-8,1-2-8,-2 6-13,4 5-8,-4-2-3,-6 2-9,-2-1-7,-3 2-4,-4 1-11,-6-5-7,-6 3-14,-6-3-8,-4 4-17,-7-3-30,-6 4-32,-7-4-43,-4-2-57,0-1-62,0-3-60,-4-4-66,8-4-81,-4-4-103,4-3-191,2-3 74,4 0-397,-1-5-463</inkml:trace>
  <inkml:trace contextRef="#ctx0" brushRef="#br0" timeOffset="122960.66">14401 10469 2559,'0'0'-83,"3"-3"25,-3 3 12,0 0 16,0-7 22,0 7 19,0 0 14,0 0 5,2-7 1,-2 7-4,10-3-2,1-2-6,5 4 2,12-3-1,6 0 1,8 2 2,3-1 2,1-1 1,1 0-1,-2 2 1,-3-3-3,-2 4-3,-5 0-1,-6-1-3,-2-1 0,-6 3-2,1-2-3,-4 2 1,0-1-5,-4 1 1,-1 0-1,0 3 3,-4 2 12,-1 2 4,-2 1 0,0 3-1,-2 4 2,-1 3 4,-1 0-2,0 7 0,-2 4 1,0 4 3,0 8 3,2 5 3,-2 8 4,0 8 0,5 30 4,-1 3 9,0 7 2,4 5 4,1 6-10,-1 1 4,3 0-16,-2-1 4,1 1 0,0 0 3,2-3-8,-6 0-4,0 3 3,0-3 4,-6-5-6,0-1 1,-4-3-1,0-5 8,-2-1-4,-4-7 0,0-5 0,0-4-2,-3-4 2,-3-3-2,2-3-2,2-10 7,-1-9-3,0 0-3,-1 0-1,0-3-3,2 0 0,1-2-3,-1 0 0,3-9-3,1 0-5,-1-4-2,0-5 1,4-1-4,0-7 1,-1-1 5,1-2 4,1-3 12,-1-1 12,2-5-6,-4-2-5,-1-3-7,-2-1-4,-3-4-15,-7-1-32,-5-7-34,-8 1-45,-3-3-33,-9-3-25,-1-2-29,-3 0-39,7 1-67,-3-5-75,5 3-161,4-2-34,4 1 81,9 0-203,3 2-177</inkml:trace>
  <inkml:trace contextRef="#ctx0" brushRef="#br0" timeOffset="123218.74">15518 13295 2093,'-9'-4'104,"9"4"3,-8-2 12,8 2 18,-3-4 6,3 4-11,0 0-10,9-9-14,-2 4-18,3 2-4,4-1-7,2 3-20,0-4-31,1 3-41,1 0-53,-2 2-63,4-3-72,-2-1-104,-1-2-217,3 2 58,-4-1-117,0-1-81</inkml:trace>
  <inkml:trace contextRef="#ctx0" brushRef="#br0" timeOffset="123714.61">15973 13051 1667,'-2'-10'49,"0"0"35,2 3 29,-3-3 27,1 3 2,2 0 6,0-1-9,5 0-13,-1 0-10,6 0-11,1 1-11,4 1-8,1 2-11,4 1-8,-3 1 0,-1 2-8,2 0-5,-2 5-8,0-2-4,-4 1-2,-1 1-7,-3 3 16,-4 1-2,-2 1 4,-2 0-14,-4 4 3,-4-4-4,-2 4-6,-3 1-1,-1 0-4,0-1-5,1-4 2,0 2-3,0 0-3,3-3-7,0-1 2,0 1-4,2-4-10,2 3 2,2 1 1,0-2 1,0-2 3,0 3-2,4-2 1,-2 1-6,4 1 4,0-3 2,2 4-1,0-2-1,0 1 3,4 1-4,0 2-4,4-2 4,-2 2 4,1-2-2,-1 3 6,1-3 12,0 3 1,-3-2 10,-1 3 6,3-4 0,-3 1 4,-4-1 5,2 0 4,-3-1-7,-4 2-4,0-3-2,-2 1-1,-5-2-5,-2 1 0,-1-1-7,-5-1-2,2-1-22,0 1-31,-1-4-22,0 1-35,2 0-31,-2-4-40,4 0-54,2-1-61,-3-4-60,9-2-135,-1-2-55,3-1 63,4-2-146,4-1-107</inkml:trace>
  <inkml:trace contextRef="#ctx0" brushRef="#br0" timeOffset="123931.13">16267 13133 1658,'9'-3'47,"-5"0"33,2 1 25,-6 2 15,10-4 13,-10 4 3,10-2-4,-10 2-8,0 0-13,0 0-8,12 6 15,-8-1 5,0 2-5,0 3-7,1-2-5,1 6-5,-1 1-8,-1 1-8,0-1-6,-2 2-8,2-2-7,-2 1-44,1 1-42,-1-4-46,-2-2-48,0 2-64,2-1-62,-2-2-80,0-1-154,0-3-13,0-1-165,-2-1-151</inkml:trace>
  <inkml:trace contextRef="#ctx0" brushRef="#br0" timeOffset="124140.92">16464 13165 1787,'6'-11'48,"-2"2"28,1 1 19,-1 1 15,1 4 14,-3-3 3,0 3-6,1-1-13,-3 4-12,0 0 16,15 2 7,-6 3 0,0 4-2,-3 1-7,2 4 3,-1 1-7,-1 2-8,0 0-5,-2 2-9,-1 0-28,-1 1-29,-2-1-49,-2-1-46,-5 0-61,1-1-70,-2 0-68,-4-2-122,-2-1-126,-2-6 30,3 1-118,-5-4-102</inkml:trace>
  <inkml:trace contextRef="#ctx0" brushRef="#br0" timeOffset="124325.48">16203 13007 1849,'-2'-17'103,"2"0"11,2 2 1,2-1 1,3 3-2,6-4-9,2 3-6,6 1-11,8 0-8,5 3-8,2 3-9,3 2 0,1 5-14,-2 0-47,2 2-55,0 5-49,9 2-60,-3 2-64,-6-1-120,2 6-115,-5-3-111,-4 0-74</inkml:trace>
  <inkml:trace contextRef="#ctx0" brushRef="#br0" timeOffset="124545.64">17171 13097 1573,'6'4'57,"1"-1"38,-4 1 26,-3-4 16,4 6 11,-4-2 2,0-4 2,-7 12 9,0-2 4,-5 4-6,0 3-8,-6 5 3,-1 2-2,-2 2-5,-7 7-9,1 0-8,-2 2-12,-7 15-12,4-11-8,2 0-9,-9 11-9,8-6-7,-7 2-4,6-3-13,5-7-43,1 0-49,1-1-47,8-6-47,-4-3-58,6-7-56,4-1-43,1-6-69,8-2-122,4-3-47,2-1-212,9-4-227</inkml:trace>
  <inkml:trace contextRef="#ctx0" brushRef="#br0" timeOffset="124785.96">17095 13725 2126,'2'-2'59,"-2"2"8,0 0 11,0-5 22,0 5 11,0 0 12,0 0 6,0 0-2,0 0-6,-15 12 3,10-5-7,2 1-1,-1 1-9,1 1-2,2 1-6,-1 2-5,0 0-8,4 5-3,1-3-8,2 0-5,0 0-6,5 1-4,5-1-6,-3-1-5,3-1-25,2 0-42,2-2-54,-5-3-57,6-4-69,-1 1-62,0-3-53,-2-4-88,1-3-72,0-3-35,-1 1-171,0-5-174</inkml:trace>
  <inkml:trace contextRef="#ctx0" brushRef="#br0" timeOffset="124960.25">17402 13773 1881,'2'-6'48,"-2"1"13,0 1 3,0 4 0,0 0 11,0 0 27,0 0 6,0 0 5,0 0 1,-17 17 5,13-4 2,-2 4-11,0 6 7,-1 3-11,0 0-9,-2 6-7,2 2-1,1 0-15,-1 2-9,1-2-23,-1 1-45,-1-2-73,-1-2-73,3-7-101,0-2-167,-2-3-115,-3-1 80,6-7-154,-1-1-105</inkml:trace>
  <inkml:trace contextRef="#ctx0" brushRef="#br0" timeOffset="125752.4">16102 10371 1591,'-4'-6'-49,"-2"1"11,1-2 21,1 4 33,-1-4 29,3 4 19,-2-2 10,2 0 2,-2 1 4,4 4 2,-3-7 3,3 7-4,0-9-9,3 3-9,1 2-7,2-2-5,1 2-9,-1 1-3,3 1-3,-1-1-7,2 3-1,2 3-6,-4-1-2,2 4 0,-2-2-5,3 3 0,-3 3-1,-1-1 1,0 3-4,-1-2 2,-5 2-1,-1 0-1,-1-1 3,-1 2-3,-2-1-1,-3 1 1,0-1-4,-1-1 2,4-3-3,-3 2-1,1-3 1,1 1-1,2-3 0,-1 1-3,1 2 3,0-5-5,1 3 0,-3-3-3,3 3-5,2-6 2,0 11 3,5-4 0,-1-1-2,4 3 3,0-2 1,3 5-2,-1-3 2,6 1 0,-6 0-1,2 1 0,0-2-1,-2 1 2,-2-3-4,1 2 3,-3-2 0,0-1 4,-1 1 0,-3 1 1,-4-2 1,0 1 0,-7 0 1,1 0 3,-3-2-4,-3 0 0,-2 2-7,-1-3-15,0-3-30,1 2-26,-2 0-37,3-1-38,3-4-50,2-1-104,-1 0-326,7-1-126</inkml:trace>
  <inkml:trace contextRef="#ctx0" brushRef="#br0" timeOffset="125967.38">16538 10441 1711,'11'-2'-13,"-11"2"11,0 0 7,10 2 2,-10-2-6,0 0 12,6 6 7,-3 1 8,-3 0 6,0 4 3,2 0-3,-2 0-1,2 2-1,-2 2-5,5 2 0,-3-3-5,2 1 2,-2 2-11,2-5-33,0 2-56,0-1-35,0-4-57,-2 1-123,3-5-181,-3 2 21</inkml:trace>
  <inkml:trace contextRef="#ctx0" brushRef="#br0" timeOffset="126181.59">16718 10424 1236,'2'-4'1,"-2"-1"5,0 5 6,4-4-5,-4 4 32,0 0 11,0 0 14,7 13 17,-5-5 3,1 3 9,2 0-2,0 3-4,-1 1-6,-2 2-6,1 2-5,1 1-12,0-2 0,-2 3-5,-2-2-21,0 2-36,-2-4-41,0 3-42,-5-3-54,-1-4-90,-2-2-371,-4-1-102</inkml:trace>
  <inkml:trace contextRef="#ctx0" brushRef="#br0" timeOffset="126352.55">16358 10443 1604,'-2'-29'-24,"0"6"41,2 1 24,0 1 13,0 3 18,2 2 2,4-1-7,1 0-8,5-1-4,2 3-5,5 0-8,6 2-3,-2 2-3,3 2-29,-2 2-42,4 3-50,2 0-46,-3 1-60,1 3-146,-3 0-144,-1 0 12</inkml:trace>
  <inkml:trace contextRef="#ctx0" brushRef="#br0" timeOffset="126599.3">17177 10293 1308,'2'4'25,"0"1"16,-2 1 9,0 1 21,-2 1 18,-2 4 18,-2 1 12,-2 6 9,-3 1 4,-4 6-5,0 2 3,-1 3-6,-4 4-6,-2 2-6,-4 1-9,-11 11-4,1-1-14,5-9-7,3-1-3,-2-1-6,1-3-12,1 1 2,4 0-7,-3-6-24,9-3-32,-5-2-44,10-4-49,1-2-47,0 0-42,6-3-39,2-6-79,4-1-147,4 0-205,2-7-151</inkml:trace>
  <inkml:trace contextRef="#ctx0" brushRef="#br0" timeOffset="126845.41">17037 10872 1830,'5'-3'23,"-1"-1"26,-4 4 18,7-3 15,-7 3 7,0 0 10,0 0 7,0 0 5,0 0-8,-6 18-4,5-8 0,-3 2-13,2 0-2,2-1-5,-3 2-7,6 3-7,-3-1-7,4 0-3,-1 0-5,5 0-2,1 1-4,3-3-8,-2-2-29,4 2-29,-2-4-35,3-2-37,0-1-38,0-2-41,-1-3-22,-1-2-9,2-3-9,-3-2-8,-3-4-22,-1 1-399,-3-4-139</inkml:trace>
  <inkml:trace contextRef="#ctx0" brushRef="#br0" timeOffset="126994.54">17248 10952 1660,'-2'-14'-57,"0"4"22,-1 1 25,1 4 13,0-1 5,2 6 23,-6-2 27,6 2 9,0 0 4,-20 13 12,12-4 4,0 3 5,0 3-1,-2 5 2,2 2 0,2 2-6,-2-1-12,-1 12-3,0 1-5,3 2-6,-5 9-17,3 0-47,-2 0-89,1 6-78,-4-7-136,-3 3-168,2 0-103,-4-5-78</inkml:trace>
  <inkml:trace contextRef="#ctx0" brushRef="#br0" timeOffset="127192.25">17315 11840 1847,'11'-9'168,"-5"0"20,0 1 33,1 3 1,-4-1-10,2 3-22,-1-1-16,1 0-22,-5 4-22,7-7-43,-7 7-53,6 0-39,-6 0-52,8 5-80,-4 1-89,2-2-162,-6 1-164,0-5 85,-5 12-143,0-7-109</inkml:trace>
  <inkml:trace contextRef="#ctx0" brushRef="#br0" timeOffset="128061.73">5611 15076 1718,'-15'4'44,"1"2"11,3-3 1,0 1-1,0 0 11,3-1 14,-1-1 10,1 0 9,-1 1-3,3-1-8,-1 1-8,7-3-7,-5 4-5,5-4-3,0 0-5,0 0-2,15 9-9,-3-9-5,5 2-3,0 3-32,2-5-37,2 0-49,1 0-59,-2 1-59,2-2-109,-3 1-143,-3 1-168,-2 1-113</inkml:trace>
  <inkml:trace contextRef="#ctx0" brushRef="#br0" timeOffset="128230.27">5571 15402 1799,'-16'15'78,"3"-3"6,3-1-5,5-4-2,-3-1 0,1-1 0,6-1 0,1 2 9,0 1 2,6-7-8,6 3-8,4 1-8,3-4-24,7 0-40,6 0-31,2-4-50,7 4-52,7 0-52,-2-3-128,3 3-115,10 0-119,2 0-49</inkml:trace>
  <inkml:trace contextRef="#ctx0" brushRef="#br0" timeOffset="128866.6">7419 15044 1559,'-4'-7'40,"-2"0"12,-1 2 9,3 0 10,-2-2 13,2 2 10,-2 1 4,0 0 0,2-3-2,0 2-8,2 3-5,2 2-1,-7-7 1,7 7-1,-1-8-1,1 8 4,-4-6-6,4 6 2,-5 0-5,5 0 0,0 0-9,-4-7-1,4 7-2,0 0-8,-2-4 2,2 4-4,0 0-2,0 0-6,0 0 3,-4-2 1,4 2-9,0 0 4,0 0-5,0 0-3,0 0-4,0 0-3,0 0-3,0 0-3,0 0 5,0 0-4,0 0-2,-4-7 4,4 7-1,0 0 0,0 0-2,0 0 4,0 0-1,0 0-2,0 0-5,0 0 2,0 0-7,0 0-8,0 0 9,0 17 14,-3-6 3,3 7 1,0-1 1,0 5 9,-3 5 1,3 2-3,-1 1 0,1 2-1,-2 1-5,0-1 1,2-1-5,0-3 0,-2 3-2,2-7-2,-3-1-4,3-2 0,0 0-4,-1-4-2,1 0 1,0-3 1,-3-5-5,3 3 0,0 2-12,-2-7-31,2 1-22,0-1-30,0 0-31,0-1-33,0-6-59,0 8-65,2-5-49,-2-3-78,0 0-155,0 0 26,0 0-278,0 0-289</inkml:trace>
  <inkml:trace contextRef="#ctx0" brushRef="#br0" timeOffset="129172.78">6824 15866 2378,'-18'8'69,"2"-3"0,3-3 1,1 1 4,1 0 19,3-2 14,1 2 6,7-3-8,-10 4-9,6-4-10,4 0 0,0 0 2,0 0-11,31-7-3,-7 3-1,12-6-5,11-3-7,27-8 3,7-3 4,11 0 4,8 2-5,1 2-2,1 3-9,-5 6-5,-1-2-2,-5 9-6,-18-1-3,-11 5-4,-11 0-28,-2 2-43,-5 1-31,-3 0-39,-11 5-46,-4-2-48,-4 3-50,-7-2-65,-5 5-120,-4-1-87,-6-2 55,0 5-169,-6 0-132</inkml:trace>
  <inkml:trace contextRef="#ctx0" brushRef="#br0" timeOffset="129688.47">6943 16472 1844,'0'0'39,"-11"-6"16,11 6-1,-4-7 8,2 3 12,4-3 12,0 3 9,0-2 1,5-1 0,-1-3-5,3 5-9,1-2-5,2 2-8,4-3-6,-6 2-5,3 6-3,2-5-1,-5 3 3,5 2-5,0 2 2,2 0-3,-3 7 6,2-1 6,-2-1 8,-3 6 2,-3 3-6,-2 3-11,1 1 2,-7 0 3,0 1-2,-7 4-5,1 1-1,-6 5-4,-3-3-1,-2 0-2,-2 1-7,-1 0-4,0-2-2,-4-3-4,3 0-1,0-4-5,2-1 2,0-5 0,0-1-2,2-4 0,3-1-4,-4-2-4,6 0-3,1-9 1,2 0-3,1 1-2,1-4 0,1-1-4,4-1-1,-1 0 2,2-1 0,2 1-2,-1 0 4,5 1 3,-1 1 0,3 1-1,-1 1 3,5-2-4,-4 6 2,5-3-5,-2 3 1,0 0-1,4 3 5,0-1-2,1 4-1,-2-1-2,4 3 0,-3-2-7,2 1-23,-2 0-27,3 0-30,-2 1-34,0-3-52,-1 3-58,4-3-65,-5-3-123,6 4-133,-3-6 62,-1 0-255,3 0-232</inkml:trace>
  <inkml:trace contextRef="#ctx0" brushRef="#br0" timeOffset="129906.44">7477 16630 2162,'0'-6'100,"0"-1"20,0 2 2,0-2-9,0 7-2,0-7-2,0 7-3,0 0 25,0 0 9,0 0-12,3 19-13,-3-9-12,3 3-9,-1 5-9,-2-3-7,2-1-4,0 5-11,0-4-11,0 5-31,-2-5-39,4 3-40,-1-3-44,-3-2-47,2 2-48,2-2-42,-2-6-50,3 0-111,-1-2-71,0-2 21,-4-3-113,15-3-64</inkml:trace>
  <inkml:trace contextRef="#ctx0" brushRef="#br0" timeOffset="130112.83">7758 16540 1641,'6'-13'87,"-2"0"23,-2 5 21,1 1 6,-1 2 2,-2-2 2,3 6-5,-3 1-12,2-7-9,-2 7-12,0 0-2,0 0-3,8 16-4,-8-5-10,0-1-2,2 7-7,-2-1-1,0 3-12,1-3-3,-1 3-6,0 2-16,3-1-24,-3 1-32,2 0-46,-2-6-54,0 3-66,0-4-52,0 0-95,-2-5-134,-1-2 0,0 2-149,1-4-113</inkml:trace>
  <inkml:trace contextRef="#ctx0" brushRef="#br0" timeOffset="130326.34">7329 16451 1950,'-7'-13'115,"-2"-1"11,3 6-8,4-3-2,2 2 2,2 0-1,4-3 5,7 0 2,9-1-9,4-2-12,9 4-9,5-2-6,6 2-18,3 1-12,2 0-43,0 2-59,-8-1-70,3 5-76,-1-3-95,-1 0-196,3 2 8,-3 0-161,9 2-130</inkml:trace>
  <inkml:trace contextRef="#ctx0" brushRef="#br0" timeOffset="131288.18">9781 14910 1663,'4'-8'-59,"0"3"11,0-2 11,1 0 11,0 2 17,-3-3 20,4 0 13,-2 3 12,0-1 12,0 0 9,-2 2 10,1-3 10,0 2 11,-1-1 8,3 2 12,-4 0 4,2-2 5,-3 6-1,2-8-5,-2 8-2,4-6-1,-4 6 5,0 0-14,-9-5-15,1 5-2,8 0-9,-30 4-10,6-1-5,-4 4-7,-2-2-7,-6 5-2,0 0-4,0-3-7,0 2-4,2 1-5,7-3 4,3-1 0,3-2-7,2 2-5,2-1-1,3-1-3,-2-1 1,4 0-1,1 1-1,1-2-5,1 0 1,1 1 3,3 3-4,-1-4 4,4 4-5,-1-3-4,2 4 7,1 1-4,1 1 1,2-2-1,-1 6-3,2 2 2,0 5-1,3 6 12,-1 7 7,3 8 6,2 7 11,-1 5 5,2 28 8,4 0 7,-6 5 3,3 2 5,-2 1 4,-3 1 3,0-1 7,3 3-4,-3 1-5,-4 1-10,3-1-3,-2 2-2,-1 3-4,-2-3-6,0-4-4,-2-3-1,0-3-2,0-16-4,0-10-1,-2-1-6,0-5 4,0-5-5,-2-7 3,1-1-1,1-4-4,-3-7 0,3-1-2,0-3-5,-2-4 1,4 1-1,-2-7-3,0 3 2,2-5-3,-2 2-1,2-6 0,-2 2 1,2-2-2,0 0-7,0-1-13,0 1-32,2-4-31,2-3-41,-4-2-40,10 1-63,-10-1-79,20-3-110,-4-2-194,4-7 35,1 2 73,11-6-295,8-8-275</inkml:trace>
  <inkml:trace contextRef="#ctx0" brushRef="#br0" timeOffset="132773.38">11026 15395 2237,'-2'3'36,"-3"1"9,5-4 4,-6 7 7,4-4 17,-2 0 6,4-3-2,-4 4-5,4-4-9,-2 7-5,-1-4-6,3-3-5,-2 7-3,2-3-2,0 3-1,0-7 6,2 8 9,3-2 3,1-2 2,2-1 3,3-1-1,-1 3-9,6-5-7,-2-5 0,5 3-6,0-5-5,-1 1 1,5-2-4,-1 1-3,-2-4-5,-1-3-4,-3 4 2,0-3-4,-2 0 6,-3 0-3,-2-2-7,-3 2-6,-2 0 1,0 0-6,-4 4 1,-2-3-2,0 3-3,-6 1 1,-3 2 1,-2-1-1,-1 5 1,-6 2 12,-1 2 1,-5 5 7,2-3 12,-9 7 1,2 5 6,-3 1 8,2 0 3,2 4 0,-2 4-2,8 1 0,0-1 2,3 3 0,7 0 0,-2-2 4,6 5 0,4-7 3,3 3 3,3-2 2,6-3 4,3 0 0,5-2-3,8 2-1,3-5-4,3-2-1,4-2-5,4-7-6,-3 1-5,1-2-4,-2-3-1,0 5-7,-1-7-18,-1 0-44,0 0-55,-3 0-58,1-4-62,-4 1-75,-3 1-80,-3-3-97,6-2-169,-7-3 71,0 1-362,0 1-400</inkml:trace>
  <inkml:trace contextRef="#ctx0" brushRef="#br0" timeOffset="133663.75">11295 14257 2462,'2'-8'-61,"-2"2"18,2-5 22,0 4 18,0-4 11,0 2 8,0 1 6,1-1-1,1 0 2,-2 1-2,-2 1-4,4-1 1,-2 1-1,1 0-4,1 2-1,-4-1-21,0 6-28,4-6-16,-4 6-24,0 0-38,0 0-40,6 14-79,-6-9-393,2 5-124</inkml:trace>
  <inkml:trace contextRef="#ctx0" brushRef="#br0" timeOffset="133983.32">11375 14461 1699,'2'9'-16,"-2"-1"11,2-1 12,-2 1 23,0-1 31,2 1 19,-2 1 8,0 1 11,2 2 4,-2-1-1,0 1 3,2-2-8,1 5 1,-1-1-6,0 1-4,0-1 2,-1-1-7,3 1-2,-2-1-6,-2 0 4,2-5 6,0 5 2,-2 1 14,0-3 0,-2 1-6,0-2-4,-4 1-3,3 0-8,-4-5-10,-1 3-2,0 0-6,0-2-5,-2 1-5,2-5-7,-2 1-6,2 0-11,-3-2-12,-2-2-27,4 0-25,-1-2-23,0-2-25,0-3-29,0 2-45,0-7-39,3 3-46,1-4-47,4-1-121,2-1-119,0 0 72,2-2-124,3 0-83</inkml:trace>
  <inkml:trace contextRef="#ctx0" brushRef="#br0" timeOffset="134558.96">11684 14396 1649,'0'0'36,"0"-5"10,0 5 7,0 0 12,0-7 13,0 7 7,0 0 0,0 0-3,2-8-3,-2 8-5,0 0-5,3-3-3,-3 3-8,6-4-4,-6 4-5,10-2-5,-1-1-3,0 1-2,1-1-3,0 3-3,2 0-3,-2 0-1,1 3-8,3-1 0,-1 1-1,0 3-4,-3 1 1,0-1-2,1 1 1,-2 4-1,-3-2 4,-2 0 0,-2 1 2,-2-1 1,-2 1 2,0 0-4,-4 1-2,0-1-3,0 1-1,-4-4 2,2 1-2,0 0 0,2-2-2,-3-1 1,3 0-2,-1 0 0,1-1-4,0-1 1,1 1 1,5-4-3,-9 4-1,9-4-3,0 0 0,0 0-2,0 0 1,0 0-3,14 7 1,-8-4-1,2-2 0,1 1 4,2 3-3,-1-3-3,0 1 3,0 2-1,0-1 0,0-1 1,1 4-2,-3-5 1,-1 3 1,1 1 1,-3 2 12,-1-5 3,-2 7 6,-2-5 1,-2 0 7,0 2-4,-5 1-1,1-2-2,-3-1-3,1 1 4,-1-2-5,-1 1 2,0-1-8,-4 0 0,4-2-4,0 0-17,-3 0-18,1-2-25,0 0-21,2-4-27,0 2-27,0-2-30,1-2-43,2 1-56,1-3-105,-1-1-114,7-1-119,0 1-95</inkml:trace>
  <inkml:trace contextRef="#ctx0" brushRef="#br0" timeOffset="134814.98">12080 14436 1716,'5'-4'44,"-5"4"18,6-4 14,-6 4 14,6-2 8,-6 2 0,0 0-6,10-1-5,-10 1-11,0 0-9,0 0-5,11 5-3,-8 1-5,1 1-2,-2 1-4,2 2-3,-2 1-1,0 0-5,0 3-1,0-2-6,0 1-2,-2 0-3,3 0 1,-3 1-10,0-1-33,0-1-34,-3-3-46,3 0-38,0 1-42,0-5-85,0 3-147,0-8-256,0 5-158</inkml:trace>
  <inkml:trace contextRef="#ctx0" brushRef="#br0" timeOffset="135042.41">12214 14454 1874,'2'-8'24,"-2"1"14,2 4 8,-2 3 8,2-8 0,-2 5-3,0 3-5,0 0-1,0 0 4,0 0 5,0 0 0,18 12 1,-14-2-1,2 4-3,-2-3-2,2 4-4,-2-2-6,1 3-2,-1 0-1,-2-2-8,0 2-26,0-6-32,-2 5-35,0-4-46,0 0-52,-4-2-119,0 1-153,-3-2-143,1-2-79</inkml:trace>
  <inkml:trace contextRef="#ctx0" brushRef="#br0" timeOffset="135246.74">11909 14356 1695,'0'-11'35,"2"-1"9,0 2 11,2 1 8,2-1 2,4-1 2,2 0-8,2 1-3,6-2-6,1 3-6,0 1-4,4-1-3,-1 4-11,-3 1-28,0 1-36,0 3-37,-1 3-39,-2-2-64,1 2-139,-1 4-232,-2 0-50</inkml:trace>
  <inkml:trace contextRef="#ctx0" brushRef="#br0" timeOffset="135555.91">12509 14437 1579,'4'4'54,"-4"-4"22,8 5 16,-8-5 13,6 3 8,-2-1 2,-4-2-5,6 6-10,-6-2 3,0 5 2,-2-1 0,-2 5-2,-2 0 11,-2 0-8,0 7-4,-6 2 3,-2 2-3,-1 2 2,-6-2-15,-1 9-1,-2-3-12,-1 3-6,-2-3-5,-1 5-2,0-6-7,1-1-7,3-4 8,3-2-28,-1-1-1,6-3 1,0-2-12,4-3-17,0-3-13,4 1-13,-2-1-15,3-2-17,3-3-31,0 1-39,-1-1-29,5-5-38,2 0-33,0 0-55,0 0-128,0 0-89,0 0-174,19-7-168</inkml:trace>
  <inkml:trace contextRef="#ctx0" brushRef="#br0" timeOffset="135912.74">12434 14878 1860,'0'0'38,"5"-8"31,0 6 19,-5 2 19,5-3 15,-5 3 7,4-3 2,-4 3-2,0 0-12,6-4-5,-6 4-10,0 0 5,0 0 2,-8 14-8,3-8-3,1 2 5,-2-1-2,2 2-3,-4 1 0,2 1-10,-4 2-1,1-4-7,4 5-6,-1-2-3,-1 0-10,1 1-2,-1-1-7,3-3-6,2 2-6,-1-2 0,2 1-2,2 0-1,2-2-1,3-1-6,1 1 0,1-2 4,5-1-4,-1 1-5,4-3 0,-2-1 0,3 0-8,0 1-23,-2-3-21,2 0-30,-2 0-41,-1-3-32,2 3-40,-2-2-58,-1 0-61,-1-3-54,0 1-120,-4-1-72,-2 1 33,-2-2-177,0 0-174</inkml:trace>
  <inkml:trace contextRef="#ctx0" brushRef="#br0" timeOffset="136123.21">12597 14988 1798,'-4'-5'29,"-1"2"33,5 3 16,0 0 14,-4-4 11,4 4 3,0 0-2,0 0-4,0 0 5,0 0 16,0 0-2,-6 15-13,8-6-2,-2-1-9,0 1-8,0 2 3,0 2-17,-2 3-9,2-3-3,0 6-21,-2-6-38,2 5-26,-4-1-61,2-2-85,2 3-68,0-7-88,0 2-167,-3-3 23,3 2-120,-2-2-89</inkml:trace>
  <inkml:trace contextRef="#ctx0" brushRef="#br0" timeOffset="136981.13">13011 14301 1584,'0'-6'-13,"0"6"16,0 0 12,0 0 18,3-6 18,-3 6 14,0 0 12,0 0 4,0 0 5,0 0 5,0 0 0,2-5 3,-2 5-7,0 0-1,0 0-3,0 0-10,0 0 6,0 0-4,-10 24 5,2-13-2,1 7 5,-4 3-3,1 4 2,-1 0-2,1 3-6,-1 6-9,2-6-2,3-1-5,0 3-3,2-2-7,2 0-6,0-1-2,4-3-7,2 1 3,4-1-5,-1-4-13,4 0-22,5-2-20,-2-1-33,6-6-37,-3-1-49,4-2-55,0 0-46,-2-2-91,3-6-132,-4 0-9,4 0-118,-3-6-93</inkml:trace>
  <inkml:trace contextRef="#ctx0" brushRef="#br0" timeOffset="137468.43">13317 14615 1726,'-2'-8'44,"-2"2"19,2 1 15,0-1 12,0 3 13,2 3 7,-4-7-3,2 4-8,2 3-11,0 0-12,0 0-3,0 0 0,0 0 1,0 0 2,2 21-5,0-14 1,2 3-11,0 0 2,-3 1-2,4-2-3,-1 3-6,0 1-7,1-6 1,-3 3-10,-1-1-1,2-1 2,-1 0 2,0-2-8,0 1 2,1-1-1,-3-3-5,2 4 2,-2-7-3,0 0-3,0 0-2,0 0-2,0 0-3,0 0-15,-2-19-4,2 9-7,0-1 0,0-4-6,2-1 2,0-1 3,0 0-5,-1 1 3,7 1-1,-5 0 2,6 0 1,-3 2 5,3 1-1,2 1-2,-1 4 7,1 0 1,2-1 2,-1 5 0,1 1-4,-3 4 6,4 0-7,-2-1 4,-2 7 3,3-4-2,0 4 1,-3 1 5,3 0 9,-5 1 6,1 2 6,0-2 6,-4 4 5,0 0 0,-1-1-5,0-3-5,-2 2 2,1-3-7,-1 2 0,-1-2-19,3 1-36,-2 0-40,0-1-41,0 1-46,0-6-54,0 3-44,0-5-104,1 1-143,-3-3 17,10 0-129,-10 0-112</inkml:trace>
  <inkml:trace contextRef="#ctx0" brushRef="#br0" timeOffset="137643.25">13796 14607 1721,'4'-6'24,"-4"6"7,4-3 3,-4 3 4,6-2-1,3 0 6,-4-2-2,7 1-7,-1 3 1,1-3-7,1 2-6,0-2-29,-1 3-36,3-3-57,-2-2-93,4 3-159,-4-1-122,4 1 19</inkml:trace>
  <inkml:trace contextRef="#ctx0" brushRef="#br0" timeOffset="138167.35">14342 14464 1412,'-4'-3'73,"-2"-1"17,-1 1 16,1-2 12,-1 3 8,3-2 4,4 4-6,-6-6-12,6 6-7,-7-1-10,7 1-13,0 0-11,-6-6-3,6 6-4,0 0-7,0 0-6,0 0-4,0 0-3,0 0-6,21 11-1,-15-9-6,1 4-1,2-1-4,-3-2 1,0 3-3,0-3-6,0 3 1,0 0-2,-2-1-2,0 3-1,0-2 2,-2 1-1,0 1 0,-2 0-3,-2-1 1,0 1 0,-2-2-5,0 1 2,0 0-2,-2 1 3,0-1-3,2-2-2,2 0-1,-2 2-1,2-4-2,0 1-2,-2 2-1,2-2 0,2-4 0,0 11 4,2-8-1,-2 4-1,6 1 0,0-1 1,0-2 5,4 3 0,0 1-3,2-1 7,-1-1 1,2 2 6,-3-4 3,3 3 10,-5-3-12,1 2 6,0 0 5,-3-5 5,0 3 18,-2 1 12,0 2 15,-2-3 2,0 0 0,-6 3-5,0-6-6,-2 5-6,-2-4-7,-6 3-5,0-2-9,-1 0-15,0-1-42,-2-1-38,1 0-48,0-2-52,2-2-66,-1 0-64,0-1-104,0-3-158,5-2 37,0-2-228,0 2-224</inkml:trace>
  <inkml:trace contextRef="#ctx0" brushRef="#br0" timeOffset="138445.51">14372 14205 1896,'0'-5'21,"0"5"29,-2-8 16,2 8 8,2-8 11,-2 8 16,6-1 14,-6 1 16,21 7 16,-2 3 17,4 2 21,5 5 8,8 7 5,1 3 5,1 1-4,9 12-8,-8-4-3,-7-1-4,-2-3-16,-3 2-9,-4 3-9,-6-7-10,-4 2-14,-4 0-26,-7-3-14,-7 2-29,-7 0-46,-12 3-67,-2-2-80,-7-1-80,-5-5-103,-2-3-160,-4-1-189,3 0 85,-1-9-414,5 2-473</inkml:trace>
  <inkml:trace contextRef="#ctx0" brushRef="#br0" timeOffset="139996.76">15029 15552 851,'0'0'339,"-5"6"-103,5-6-57,0 0-27,-7 1-16,7-1-4,0 0-10,-8 4-11,8-4 2,0 0-10,0 0-2,-8 0-9,8 0-3,0 0-6,0 0-1,0 0-4,-7 2-12,7-2 4,0 0-3,0 0-4,0 0-1,0 0 6,-5 6-4,5-6-6,0 0-3,0 0 2,0 0-5,0 4 1,0-4 5,0 0 8,10 4 13,-2 1 3,4-3-1,6 3-1,0-2 7,12 1-10,2 0 2,7-1-4,3 1-1,3-2-2,1 0-4,-5 4-3,5-6-6,-7 1-5,-5 2-6,-3 0-6,-1-3-3,-6 2 2,0-2-7,-3 4-1,-4-4 2,0 0-1,-3 0 4,0 0 0,-4 0-3,2 0 2,-1 0-4,-3 0-2,-8 0-4,18 0-2,-10 0 0,-8 0-16,12 0-51,-12 0-69,12-4-79,-8 2-140,0-4-131,0 5-196,2-9 47,3 3 79,-1-4-341,5 4-354</inkml:trace>
  <inkml:trace contextRef="#ctx0" brushRef="#br0" timeOffset="144948.33">16685 15598 2259,'-5'7'1,"5"-7"30,-8 0 16,8 0 10,0 0 8,0 0 6,-9 0 5,9 0-3,0 0-7,0 0-4,0 0-6,0 6-8,0-6 0,0 0 1,19 4-6,-9 0 1,10-4-2,-3 0-1,2 0-4,2 0 1,3 0 2,3-4 0,-1 0-6,2 1 0,2-3-4,-2 2-1,-3-3-1,-1 2-2,-3 1 6,-2-3-3,-3-1 15,2 4-4,-6-5-1,-2 2 0,0-1-5,0-2-2,-3 2-7,-4 3-7,0-3 3,-1 2-9,-4-1 3,-2 2-6,-2 1-2,-4 2 4,-3 2-8,2 0 6,-5 3-1,-2 5 8,-5-1 6,-1 3 1,-2 7 8,-1-1 8,1 2-5,2 3 0,0 0-2,2 0 0,3 7 1,5-6-1,2 0 0,0-2 2,8-1 7,4 0 5,1-2 2,12 2 5,1 0 5,7-4 0,7 1 6,4-5-1,3-2-4,3 3-3,4-7-6,-1 0-1,1-2-9,1-3-2,-10 1-38,2 2-47,-4 1-64,-1-4-74,-4 0-85,-1-4-93,-2 0-206,-3 4-29,1-6 72,-5 4-287,-2-7-300</inkml:trace>
  <inkml:trace contextRef="#ctx0" brushRef="#br0" timeOffset="146404.22">16735 14535 2271,'0'-6'50,"0"6"6,0-12 17,0 9 16,0-3 12,0 6 4,0-10-11,1 5-2,-2-1 7,1 1-8,0 5-8,1-8-6,-1 8-13,0-8-7,0 8-4,3-5-7,-3 5 0,0 0-5,0-7-9,0 7-14,0 0-13,2-5-19,-2 5-26,3-3-31,-3 3-39,0 0-42,0 0-28,0 0-25,0 0-39,0 0-103,-19 15-122,16-10-147,-3 1-115</inkml:trace>
  <inkml:trace contextRef="#ctx0" brushRef="#br0" timeOffset="146575.45">16716 14628 1541,'0'0'-90,"0"0"7,0 0-2,0 0-27,0 0-69,0 0-156,0 0 148</inkml:trace>
  <inkml:trace contextRef="#ctx0" brushRef="#br0" timeOffset="147078.01">16432 14633 1046,'-4'5'85,"4"-5"13,-7 4 8,5-1 15,2-3 15,-6 5 7,6-5-3,-4 5-2,4-5-10,-4 4-8,4-4-10,-4 3-8,4-3-5,0 0-8,0 8-9,0-8 7,0 0-3,8 6-6,0-5 1,3 1 4,4 2 5,4 0-8,2-4-4,6 2-9,5 0-4,0-2-6,4 0-4,-4 0-8,0 0 0,-2-2-8,-1 2-4,-7 0-12,2-2-24,0 2-29,-5 0-35,-2-1-44,-2-2-47,1 3-44,0-4-67,-6-1-114,0 1-116,1-2 37,-4 1-92,1-3-57</inkml:trace>
  <inkml:trace contextRef="#ctx0" brushRef="#br0" timeOffset="147314.83">17110 14420 1744,'2'-7'105,"0"2"25,1-2 14,-3-1 17,3 1 4,0 1-6,-1-1-7,0 3-7,0-1-14,0-1-12,-2 6-18,2-8-7,-2 8-10,4-5-11,-2 0-21,-2 5-31,3-5-28,-3 5-27,0 0-8,0 0-29,0 0-30,0 0-33,5 10-39,-5-1-34,0-1-52,3 1-129,-3 0-70,-3 2-123,2 3-80</inkml:trace>
  <inkml:trace contextRef="#ctx0" brushRef="#br0" timeOffset="147597.37">17171 14630 1508,'2'12'-19,"0"-3"17,0 2 20,0-3 29,-2 1 23,2 1 19,-2 0 13,3-1 15,-3 1 7,0 1 6,3 1 4,-2-2 1,-1 3-5,3 0 4,-1 4 1,0-4-9,0 3 1,0-1 2,-2 0 1,0 2-8,-2-4 8,2 1 1,-2-1-4,-2-2-1,0 4-7,-4-6-7,0 4-19,2-2-9,-4-1-4,1-3-10,-2-2-5,1 4-5,-1-5-8,1 0-3,-4-4-19,1 0-39,3 0-29,-2-4-38,-1-4-36,-3 0-46,7-4-55,-2 1-56,1 0-54,3-5-150,-1 3-96,4-2 75,2 2-214,4-1-200</inkml:trace>
  <inkml:trace contextRef="#ctx0" brushRef="#br0" timeOffset="148379.5">17578 14607 1873,'0'0'-23,"-7"-2"14,7 2 27,0 0 18,-4-5 13,4 5 15,-4-4 10,4 4-3,0 0-2,-2-6-4,2 6-5,0 0-3,10-10-4,-3 7-4,2-2 0,1 3-1,3-1-4,-1 1 1,1 0-4,1 1 0,-1 1-8,3 0 0,-5 1-3,3 1-3,-1 0-1,1 1-3,-1 4-3,-3-1-1,0 1 1,-3 1 2,0-1 8,-3 3 1,-2 0 0,-4 1-2,0 3-2,-2-5-1,-2 2-4,-3 2-2,0-5-2,-3 5 0,1-5 1,2 0-5,-1-3-3,4 1 1,-1 2 1,0-5 2,2 4 0,-1-2-2,2-1-6,-1 0 2,5-4 0,-3 4-7,3-4 3,0 0-2,12 7 0,-4-7-4,0 2 3,5 0-1,-1 0 0,2 2 0,0-1 0,2 1-3,-2 0 0,-1-1 1,-1 1 0,-1 2 2,0-1 0,-1-2 1,-4 3 4,3-2 9,0 1 6,-5-1 14,0 3 9,-4-3-1,-2 2-4,-2 1 1,-2 0-3,-4 0-7,-2-1-5,-1-1 3,-1-1-5,-1 0-4,-2 2-5,-3-6-15,4 4-23,-3-4-23,1 0-28,2 0-36,-4-2-42,5 0-48,1-2-45,-2-3-75,7 1-119,0-2-37,5-2-120,2 3-97</inkml:trace>
  <inkml:trace contextRef="#ctx0" brushRef="#br0" timeOffset="148615.35">17938 14657 1716,'7'-2'67,"-7"2"20,8-2 12,-8 2 12,7-2 10,-7 2 1,0 0-4,9-1-9,-9 1-10,0 0-14,0 0-10,16 5-5,-14 2-3,1-3-3,2 4-8,-1 1 0,1 1-7,-1 1-4,-2 3-3,2-3 0,-2 2-9,2 2 1,1 1-22,-5-3-34,2-4-39,-2 5-57,0 0-58,2-5-78,-1 0-156,-1 1-78,4-4-141,-4-1-128</inkml:trace>
  <inkml:trace contextRef="#ctx0" brushRef="#br0" timeOffset="148829.46">18103 14708 1746,'0'-9'45,"0"-1"31,2 4 20,-2-1 13,0 1 8,0-2-5,2 3-6,0-1-12,-2 6-12,2-1-9,-2 1-4,0 0-7,10 7-2,-4 0 0,-2 3-7,2 3-2,0 1-5,0-1-7,-2 2-2,6 0-1,-6 0-14,0-1-28,-2 1-41,0-2-48,0-2-53,-2 2-64,-2-4-167,0 0-107,-4-3-133,0 2-116</inkml:trace>
  <inkml:trace contextRef="#ctx0" brushRef="#br0" timeOffset="149009.52">17730 14580 1796,'-6'-10'58,"1"3"4,5-1-1,0 1 3,5 0-2,4-1-7,1 2 3,7-1-7,6-4-8,4 6 2,1-1-9,4-1-19,2 3-37,-2 0-45,-1 4-54,1-1-80,-1-1-174,1 2-182,-6 0-58</inkml:trace>
  <inkml:trace contextRef="#ctx0" brushRef="#br0" timeOffset="149289.51">18489 14587 1568,'0'0'93,"8"7"25,-6-7 11,-2 0 9,6 4 4,-6-4 2,0 7 4,-2-1 14,-2 1 5,-6 5-6,1 1-3,-6 6-10,-2-4-3,-1 7-16,-4 1-17,-4 1-9,1 3-14,2-5-6,-7 12-4,3-8-8,0 2-7,1-1-7,5-7-4,-1 4-9,2-2-2,4-5-9,2 1-22,1-4-23,2-3-29,1 0-17,3-1-19,1 2-18,2-9-29,4 3-44,0-6-43,6 8-48,3-8-72,1-4-118,1 2-59,4-2 64,-1-2-105,4 1-52</inkml:trace>
  <inkml:trace contextRef="#ctx0" brushRef="#br0" timeOffset="149544.99">18389 14967 1586,'0'0'65,"9"-2"35,-9 2 21,4-6 16,-4 6 4,0 0 5,0 0-3,0 0-7,0 0-5,0 0-4,0 0-6,-15 12-14,10-7-5,2 2-9,-2 1-5,1-3-9,-1 3 0,2-1-7,2 2-3,-1 1-11,2-3 0,0 3-7,2 0 2,-1-2-7,5 3-3,-2-4 2,5 3-4,-1-3-3,5 2-5,-1-2 0,4 1-2,-2-5-16,3 2-38,0 0-42,0-5-48,-3 1-61,2-1-63,0-3-74,2 1-154,-6 1-67,-1-6 70,-1 6-153,-1-7-112</inkml:trace>
  <inkml:trace contextRef="#ctx0" brushRef="#br0" timeOffset="149731.75">18573 15034 1632,'0'0'32,"-8"-4"24,8 4 7,-8-2 2,8 2 18,0 0 20,-12 6 7,9-3 3,2 6 3,-1-1-3,2-1-7,-2 4-5,2 0-2,-2 3-11,2-2-7,-2 4-10,0-3-4,0 3-13,2-2-37,0-3-51,-2 2-58,2-1-77,0-3-72,0 1-149,-2-3-75,2 1-140,2-2-105</inkml:trace>
  <inkml:trace contextRef="#ctx0" brushRef="#br0" timeOffset="150050.86">19018 14415 1875,'-6'-14'122,"2"6"20,1-1 11,-1 5 9,2-1 12,0 1-22,2 4-16,0 0-11,0 0 5,-22 13-6,11 1-9,2 3-1,-2 4-6,1 0 0,0 2-10,3 1-3,0 5-4,-2-3-3,5 2-8,0 1-6,2-2-9,0 4-4,2-4-5,2-1-7,0-2 1,4 2-6,-1-3-9,8-2-34,-3-1-34,2-3-48,6 0-50,-1-6-69,1 0-79,2-7-78,-2-1-163,2 0-26,-1-3 48,2-5-176,-4 2-170</inkml:trace>
  <inkml:trace contextRef="#ctx0" brushRef="#br0" timeOffset="150474.8">19264 14554 2046,'-2'-8'83,"-4"3"10,5-1 6,-1 3 4,2 3-3,-2-5-14,2 5 8,0 0 14,0 0 2,4 21 14,-3-10 2,5 2 3,0 2-4,0 2 1,1-1-7,-3 2-6,2-1-8,0 0-10,0 0-6,0-2-10,-2 1-7,-1-3-4,0-4-4,1 0-5,-2 2-5,-1-4-2,2 1 1,-3-2-9,0-3 2,0-3-11,0 0-16,0 0-10,0 0-12,0 0-9,-13-20-9,12 12-12,1-6-5,0 1 4,4 0 3,-2-6 2,3 3 1,2 3 3,2-2-2,2 2 6,1-1-2,3 1 1,-3 3 9,6 1 1,-2 3 1,2 0 10,-4 2 4,3 4-1,-1 0 0,-1 3 6,1 1-3,-1 3 0,0 0 6,-3 1 5,-1 1 4,0 3 1,-1 0-1,-4 1-1,0-2 0,2 2 2,-4-1-8,-2 1-43,2 1-45,-3-5-70,-1 3-80,3-5-90,-3 1-157,0 0-101,0-1 63,4-1-233,7-1-233</inkml:trace>
  <inkml:trace contextRef="#ctx0" brushRef="#br0" timeOffset="150655.37">20077 14701 1988,'-2'-6'50,"0"0"28,0 0 18,2 6 15,-4-9 7,4 5-3,0 4-10,4-11-13,2 5-11,0 3-7,6-5-7,4 2-12,2 3-23,2-2-34,0-1-47,5 2-58,0 1-63,-5-7-107,4 3-197,-4 3-201,-4-7-169</inkml:trace>
  <inkml:trace contextRef="#ctx0" brushRef="#br0" timeOffset="151105.22">20414 14405 1793,'0'-4'36,"0"-4"22,-2 3 18,2 5 23,0-8 12,2 1 2,0 1-5,2 3-10,2-3-7,3 2-6,1 0-4,5 2-7,2-1-3,0 3-9,2 0-2,-2 0-11,0 5-1,-3-3-5,1 4-10,-1 0 2,-4 1-3,0 2 2,-3 2 1,-3 2 0,-2-2 4,-2 0-9,-2 4-2,-2 1-4,-1-3-1,-1 0-5,0 1-3,2-2 0,-2 4 1,-1-4-6,0-1 1,3 0-1,0 0 0,0-1-3,1 0-3,2 0 2,1-1 1,1 0-1,4 1-2,1-2 1,-2 1-5,5 1 3,2-3-1,-3 3 4,3 1-5,-1-5 1,-1 4 3,-1-2 0,3 3 1,-3-4 1,0-1 2,0 2 7,0-1 14,-2-2 2,0 3 5,-2-1 11,1 2 14,-3-1 5,-2-3-3,-2 2-1,-3-1-12,-3 2 1,-4-2-9,-4-2-22,0 2-33,-4-2-43,1-3-45,-3 1-62,0-2-74,1-3-70,0 3-145,-2-10-95,1 3 44,6-4-148,2 0-146</inkml:trace>
  <inkml:trace contextRef="#ctx0" brushRef="#br0" timeOffset="151373.23">20865 14192 1891,'10'2'54,"-10"-2"12,0 0 5,10 1 18,-10-1 32,9 9 32,-1-1 33,2 2 5,6 4 14,4 3 11,2 5-4,2 2-3,7 6-3,-1 5-15,2-1-6,13 11-12,-14-3-13,-6-2-4,-3-3-16,-1 2-10,-11-2-10,-4-1-13,-6-2-9,-6 4-17,-11 4-36,-16 11-58,-12-4-83,-6-3-91,-8-6-129,-9-1-141,-3-3-218,-6-5 71,-3-4 72,-1 2-344,2-5-360</inkml:trace>
  <inkml:trace contextRef="#ctx0" brushRef="#br0" timeOffset="152418.32">11106 16358 2236,'8'-2'-63,"-1"0"14,-1-2 9,1 2 2,-1 2-2,1-3 17,-7 3 14,10-2 21,-10 2 15,12 0 15,0 0 6,-4 2 3,4 1 3,5-1 1,0-2 3,4 4 0,1-2 5,3-2-1,7 0 3,4 2-3,7 1-1,7-3-1,9 0-5,7 0 0,27 0 1,7 2 11,4-4-5,8 2 7,7 2-2,10-2 9,8 0-4,13 0 2,10-2-3,13 2 0,41-3-3,-2 3 2,17 0-3,8 0-3,4 3-6,1-1-3,4 1-5,9 1-8,4 3-5,3 1-3,6 3-4,0-2 3,-1 2-2,6 4-4,1-6 3,-3 2-1,-2 3-2,-4 0 1,5 1-1,2-3 0,2 6-2,-11-2 4,-7 0 0,-6-1 2,-2 2 2,-11-2-1,-14-1-3,-16-1 2,-48-5-4,-9-2-3,-15 1 2,-14-5-3,-10 3-2,-16-2 0,-26-3 3,-11 0 14,-15 0 10,-8 0 10,-1 0-4,-4-3-7,-7 3-4,-4-7-7,-4 4-2,-5 0-9,-1 2-4,0-5-6,-5 4-14,0-4-16,-4 6-15,4-3-21,-4 3-16,0 0-23,0 0-18,0 0-28,0 0-23,0 0-20,0 0-23,0 0-26,-12-3-23,12 3-42,-18 0-78,8 0-124,-7-1-23,-5-3-167,-4 2-179</inkml:trace>
  <inkml:trace contextRef="#ctx0" brushRef="#br0" timeOffset="153049.92">14908 16793 2040,'4'-2'64,"0"0"5,-1-5 2,0 2 6,-3 5 5,6-8-2,-4 6-10,1-3-8,-3 5-7,6-6-6,-6 6-15,7-2-22,-4-2-26,-3 4-34,0 0-37,11 0-41,-11 0-38,0 0-48,13 4-116,-13 2-280,0-6-108</inkml:trace>
  <inkml:trace contextRef="#ctx0" brushRef="#br0" timeOffset="153419.48">14903 17105 1663,'2'9'-12,"-2"2"26,0-1 28,-2 2 22,2-5 13,0 5 17,0-3 9,0 2 13,-2-2 9,4 4-4,-4-4-5,2 3 7,0 0-5,2-2 7,0 4-17,1-1 8,-2 2-6,2-2-10,1 5-1,-4-3 1,2 0 2,-2-2-14,0 2-2,-2 3 4,0-3-1,0-2-1,-2 1-2,-3-1-3,1 1-5,0-7-6,-5 7-5,0-6-7,1-1-4,-6 0-6,2-1-7,-3-4 1,-2 4-6,0-6-3,-3 0-6,4-2-14,-4-4-31,-1 0-31,0 1-30,2-4-32,2 2-25,-2-3-40,4-1-44,4 0-51,2 1-69,5-2-150,-3-1-54,6 4 72,1-4-190,2 2-155</inkml:trace>
  <inkml:trace contextRef="#ctx0" brushRef="#br0" timeOffset="154219.48">15674 17051 1897,'0'-7'42,"-2"-1"22,2 3 26,-2-3 20,0 1 19,0 7 12,-1-7 9,3 7-18,-2-7-12,0 1-14,2 6-10,0 0-3,0 0 2,-12 13-1,6-3-6,-2 4 8,0-2 4,2 8-5,-2-1 0,-2-2-4,2 4-7,4-3-4,-2 4-3,4-1-10,0-2-5,2 2-6,2 0-3,6 0-3,-1 4-3,6-4-5,3-4-5,6 3-21,1-1-34,5-4-46,2 3-45,-4-9-44,0-1-56,3-2-56,-1-1-68,2-5-161,-7 0-45,-1 0 64,0-5-184,2-1-154</inkml:trace>
  <inkml:trace contextRef="#ctx0" brushRef="#br0" timeOffset="154655.57">16126 17215 1931,'-3'-12'71,"1"9"30,-3-7 17,2 6 8,3-1 8,-1-1-5,1 0 0,0 6-20,0 0-5,0 0 18,0 0 6,0 0-11,9 14-1,-4-7-5,-1 3-8,2-2-2,0-1-13,-2 2-2,1 3-6,-2-4-5,2 4-7,-1-3-7,-2-1-3,0-1-4,1-1-2,-1 1-4,-1-1-3,2-1-18,-1 2-1,-2-7-2,0 3-3,0-3-4,0 0 3,0 0-6,0 0-3,-5-17-5,5 4 0,3-1-4,-1-5 0,3 4-3,1-6 2,-1 6-2,4-4-2,0 4 4,2-4-2,-1 5-4,3 1-1,2 5 6,0-3 0,-1 4 0,2 4 0,-4-1 4,5 3 7,0 2 6,-2 6 1,-1-2 2,6 2 4,-8 1-3,0 3 5,2 4 1,-2-6-1,-1 4 2,-1 0-4,1 0 2,-4 1-4,-2-4-2,2 2-1,-1 0-13,-2 1-42,3-4-50,-1 3-48,-3-4-47,1-2-54,-1 3-52,2-3-60,2-4-139,-1 1-77,2-1 71,3-2-229,0 0-212</inkml:trace>
  <inkml:trace contextRef="#ctx0" brushRef="#br0" timeOffset="154849.49">16874 17236 2101,'0'0'105,"0"0"18,10-4 18,-10 4 12,0 0 4,0 0 4,8 0 3,-8 0-17,10-2-18,-10 2-12,17-1-10,-6 1-10,0 0-11,3 0-15,2 0-39,2 0-45,2-5-62,3 4-75,4 1-80,1-6-69,5 4-157,0 2-54,2-5 63,1-2-135,-2 6-83</inkml:trace>
  <inkml:trace contextRef="#ctx0" brushRef="#br0" timeOffset="155330.53">17659 17031 1767,'-10'-8'88,"-2"1"16,2 0 21,-1 5 24,5-3 23,-1 1 11,1 2-23,2-4-2,0 4-11,4 2-10,-4-5-19,4 5-13,0 0-8,10-8-6,0 8-5,-10 0-8,22 2-3,-7 2-3,-1-2-1,4 3-11,-4 1-4,1-2-8,-2 2 0,-1 1-6,-1 5-5,-3-4-3,0-1 1,-3 0-5,0 5 4,-3-4-11,0 1 4,-2 1-4,0-3-5,0 1-3,0 1 2,0 1-5,-2-6-2,2 6-2,0-2-1,0-5-3,2 6 1,-2-5 0,1 2 0,2-1 2,1 3-3,0 0 2,2-3 4,1 2-7,1 1 5,5 1-4,-2 0 1,1-1 0,2-1 5,-2 1 0,0-3 1,-1 4 1,0 0 3,-1 0 12,1-1 10,-5-1 14,-1 1 9,1-3 9,-2 5 5,-1 0-8,-1-6-4,-4 4-3,-1 1-7,-4-2-4,3 1-5,-4-3-9,-3-1-25,-1 1-32,-3 2-44,2-7-44,1 6-46,-2-6-40,2-5-58,-1 4-66,1-6-112,-1 0-180,4-6 56,1-2-346,6 0-383</inkml:trace>
  <inkml:trace contextRef="#ctx0" brushRef="#br0" timeOffset="155620.08">18153 16878 2474,'0'0'59,"8"-6"34,-8 6 13,6-2 20,-6 2 10,0 0 27,10 0 4,-10 0-3,11 0-5,-1 2-1,1-2 3,2 6 0,1 2 9,6 4-3,1 2-2,3 7 1,2 0 0,4 6-4,0 1-2,-1-1-9,-1 2-2,-4 0-15,-6-3-15,1 6 4,-5-3-37,-6 2-8,-4-2-11,-6-3-1,-6 6-25,-6-3-28,-4-3-44,-12 7-41,-7-11-64,7-3-64,-3-3-66,-4-3-87,2-5-118,4-3-224,-1-5 43,2-1 92,3-11-418,-1-3-454</inkml:trace>
  <inkml:trace contextRef="#ctx0" brushRef="#br0" timeOffset="156898.4">20928 13614 2497,'0'0'-99,"-4"-5"20,4 5 27,0 0 13,0 0 11,0 0 3,0 0 6,8-6-2,-8 6 4,20-2 1,-8 1 8,10-2 2,1 2 5,11-1 9,0 0 0,8 0 7,2 0 2,-1 0 6,-2 0 2,0 2 0,-7-1 2,-2 1 2,-7-3 1,-1 2 6,-4 1 0,0-2 5,-2 2-1,-2 0-3,-4 0-7,1 0 3,-1 0-5,-2 0-5,0 2-2,-10-2 0,12 4-3,-6-3-7,-1 5 5,0 0-2,-3 1 2,-1 2 5,2 1 4,-1 2 0,2 1 3,-2 0 5,0 4 5,2 3 2,1 1 4,-3 4 1,2 3 1,0 1 4,0 7-1,-1 2 1,-1 2 5,0 1-5,-2 5 1,2 8-6,-2 1 3,0 1-3,2 3 3,-2 0 0,0 2-2,3-1 2,-3 1-3,2 0-10,-2-1 7,0 3 0,2-5 2,-2 3-4,2 2-2,-2-2-1,0 2 0,2 1 2,-2-4 2,0 4 8,0-3 0,-2 20 3,0-13 2,0-7-2,0-1 3,-1 2 4,-3 14-1,1-13 1,1-8-3,-2-2-1,-3 3-7,1-1 0,-1-3-1,1-1-3,-3 4-1,-3 13-1,1-7-2,2-8-3,1-1-4,-5 17 1,5-9-4,-2-7-1,2 0-1,-4 18-1,3-11-2,-1-7-1,2 1 0,0-5 2,2 3 1,-4-1-2,4-2 2,0-3-2,0-8 1,2 3 2,-5-2-2,6 2 2,-3-5 1,0 3-2,-1-2 0,1-1 1,-1 2 0,-4 6-1,3-3 1,0 0-1,-2-1 3,-5 0-1,5-4-3,1-1-2,-2-2-3,3 2 2,-2-7 0,2-1-4,2-4-2,2 2 1,-3-4-5,6-2 0,-4-3 2,1-3-4,1 2 4,1-2-1,-2-6-3,1 5 3,0-4 4,4-1 1,-1 1 4,0-2 5,-2 1 3,2-1-2,0-4 2,0 3 3,0 2-5,2-7-1,-3 7 4,1-5 0,2-2-4,0 6-3,0-6 5,-8 5-9,8-5 2,-11 2-2,1-2-6,-4 4 1,-4-4-1,-3 0-3,-11-4 5,-13 4-5,-17-2-7,-36-1-7,-8-1-4,-13-4-43,-13-2-63,-9 1-71,-7 1-82,-8-3-107,-3 2-127,12-5-247,7 0 79,15-4 82,17-3-509,17-2-565</inkml:trace>
  <inkml:trace contextRef="#ctx0" brushRef="#br0" timeOffset="162326.54">6883 17031 760,'0'0'122,"-8"-2"-39,8 2-20,-6-5-4,6 5-4,0 0-1,0 0 1,0 0-2,0 0-2,0 0-4,0 0 2,0 0-2,-6-1 3,6 1 4,0 0 1,0 0 8,0 0 0,0 0 0,0 0 2,0 0-1,0 0-2,0 0-2,-6 8 6,6-3 2,0 3-1,-1 5-6,1-4-5,-2 4-3,2 7 2,0 1-3,0-1-2,2 7-3,-2 1-3,1 1-3,5 5-3,-2 7-3,2-7-1,2 7-5,-2 0 0,2-1-1,4 3-3,0 3-2,1-2 1,4 2 0,2-3-3,3 0 2,-2 1 2,12 11 2,-4-11 1,-1-8 1,1 4 1,-1-5-3,1 2 2,14 7-1,-7-8-1,1-3-2,-3-1 0,17 6-2,2 2 0,-1-5-3,-5-7 0,-3-2-4,-1 0 3,17 4-2,0-3-2,3 1-1,-1-1 7,5-1 2,6-4 13,-2-1-13,3 0 9,4-7-9,1 6 10,1-5-3,2-2-1,-5 1 13,2-1-18,-12-1 3,-7-3-5,0-4 9,3 3 3,-4-1-1,4 0 3,0 0-2,-1-1 7,3-4-2,-2 4 3,24 0 0,-10-5 9,11 3-1,4-2 3,1 0-1,4 1 0,-1-3-1,3 3-5,0-3 1,-3-3-3,-5 0-13,2 1-2,-19 0-1,-10-2 1,-2-2-1,-1 3-5,1-3-6,-4-5-1,0 2-4,19-6 1,-14 3-3,-7-2-2,17-7 0,-8-1-3,3-3 2,-1-4-3,-2 2-3,1-5 2,-1 0-3,1-1-2,-2-1 1,-3 0 2,-3-1-1,-2 3-3,-11 3 2,-3 8-1,-5-1 2,0-3 0,-5 8-3,-1 0 1,0 0 0,-2-3-2,1 5 3,-1-5-2,2 8 3,-1-3-2,1-4-2,2 3 0,-1-3 1,1 0 2,2 3-2,-2 1 1,-3-4 0,-1 7 0,-5-5 4,-2 6 6,-2 4-6,1-3 1,-6 1 8,-1 0 5,0 2 3,-3 6 0,-1-6 4,-1 0-2,0 2-2,1-1-3,0 2-2,-1-2-3,0 1 1,-2-3-2,4 3 0,-4-2 0,2 5-4,-2-5 1,3 1-1,-3 0 0,0 5 3,-1-5-1,-1 0 3,3 4 1,-3-3-3,2 3 0,-2-3 0,0 2 2,0-2-3,-4 5 1,7-7-1,-2 5 0,-3-3 1,2 3-2,-4 2 0,4-5 0,-4 5 1,4-6-1,-4 6 1,4-6 0,-4 6 2,4-2-2,-4 2 1,0 0-2,5-6-1,-5 6 2,0 0-1,4-1-3,-4 1 2,0 0 0,1-6-1,-1 6 0,0 0 0,3-7-1,-3 7 2,0 0 0,4-5-1,-4 5 5,0 0-3,0 0 1,7-2 4,-7 2-3,0 0 1,0 0 2,0 0-3,4-1 1,-4 1-3,0 0-1,0 0 3,0 0-4,0 0 3,0 0-1,0 0 0,0 0 0,0 0-1,0 0-1,0 0 1,0 0-3,0 0-3,0 0-1,-30 1 3,12 1-3,-12 3 0,-6 2 5,-15 0-4,-6 5 3,-21 1 2,-5-4-4,0 6 0,5-3 1,10-4-3,13-1-13,4 1-17,6 3-19,6-9-22,7 5-28,6-2-40,1 1-35,4-4-36,4 0-36,5 1-29,0 3-32,7-4-29,4 4-99,1-6-104,0 0 30,18 7-234,-8-7-234</inkml:trace>
  <inkml:trace contextRef="#ctx0" brushRef="#br0" timeOffset="162851.9">12495 17891 1894,'0'0'-46,"9"-4"23,-4 1 8,-1 1 11,0-4 22,0 4 19,-2-3 18,2 1 13,-4 4 8,2-9 8,2 9 5,-2-7 4,-2 7 5,5-8 3,-3 7-1,-2 1 1,2-6 8,-2 6-11,0-5 9,0 5 4,5-8 8,-5 8 1,0 0 5,0-6 1,0 6 2,2-5-6,-2 5-15,4-4-7,-2-2-11,0 1-2,2 3-5,-2-5-6,3 7-6,1-7-1,-2 1-6,0 0-3,3 3-4,-3-1-4,3-4-4,-3 3-6,0-2-4,2 4-4,0-2-1,-2-2-6,3 5-4,-2-1 0,1 1-4,-2-4-1,-4 6 0,6-6-2,-2 5-1,-4 1-4,5-6 1,-5 6-3,6-2-4,-6 2 8,0 0 3,13 14 5,-11-2 5,2 5 0,-3 3 2,3 6 2,-4 3 0,-4 4 0,3 3-2,-5 4 0,1 1-1,-3 7-1,-1 2-2,-1-1 1,2 3-16,-1-2-30,0-4-30,3-9-41,0 3-48,2-4-49,0-3-52,0-5-63,1-1-62,-1-6-172,-1-1-39,3-3 52,-2-1-338,2-3-346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09:40:47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2936 1272 765,'0'-8'59,"0"1"-20,2 2 5,-4-4-14,2 1 29,-2 1-10,2 0 15,0-1-5,-2 3 1,2-3 7,-2 2 0,2 1 0,-2-2 4,2 7 3,0-9-3,0 9-2,-2-9-7,2 9-5,0-6-5,0 6-8,0-6-3,0 6-4,0 0-5,0 0-5,0 0 2,0 0-2,0 0 9,-6 17 9,4-6 6,-5 9 4,6 4 5,-3 5 3,0 11 6,0 4-3,0 9-1,-2 5-3,-1 17-3,3-7-5,-3-12-5,5 2-1,-2-3-3,0-2-6,2-9-5,-3 0-1,3-4 0,2-5-4,-2-6-1,2-2-1,0 1-4,-2-8-1,2-1 9,0-4 4,0 1 5,-2-3 9,2-4-7,-2-3-6,2-2 2,0-4-9,0 0-3,0 0 0,0 0-1,4-21-7,-2 10-2,0-7 0,3-2-2,-1-4 0,0 0-6,0-3-3,3 0 3,1 1-2,-1 1-3,1-1 1,2 1 2,0 1-3,-2 3 3,2 1-4,1 3-6,1 0 4,-1 3 2,1 2-5,1 3-3,3 1 7,0 5-8,-1 3 5,4 3 0,-2 3 4,5 4-4,-2 3 0,0 1 1,-1 3 4,-1 3-1,-2 0-1,0 3-1,-2-3 4,-2 5 0,-2-2 4,-2 2-4,-1 0 1,-1-3 2,-4-2-6,3 0 3,-5-1 0,2-2 0,0 3-3,-2-5-13,3 0-9,-3-1-15,2-3-15,-2 0-24,-2 2-24,2-6-27,0 0-32,2 1-44,-2-4-77,2-2-138,-2-2-69,0 0-123,0 0-107</inkml:trace>
  <inkml:trace contextRef="#ctx0" brushRef="#br0" timeOffset="711.06">3779 1697 1734,'4'-8'5,"0"-1"18,-2 3 11,0 1 13,0-1 13,1-1 11,-3 7 4,2-7-8,-2 7-9,3-5-7,-1 0-9,-2 5-4,0 0-5,0 0-3,4 17-1,-6-4-3,4 2 2,-2 6 1,0 0 9,0 7 4,0 0 2,2 3 2,-2-1-2,2 3 2,-2 1-5,0 0 0,0-1-3,0-1-1,0 1-7,0-2-3,2-5 0,-2 1-5,2-4 0,-2-5-5,0 1 2,0-4-1,0 1 0,0-3 3,0-1-1,0-2 4,0-3-1,0-2-7,0 0 0,0-5 0,0 0-2,0 0 0,0 0-2,-14-13-4,9 4 0,-4-2-3,3 2 0,-4-1-1,1 1-1,-2-1 0,-1 0-2,-2 6-3,1-3-2,-3 3 0,-2 2 3,-2 4-2,1 2-1,-5 3 2,3 3-1,-2 0 0,4 1-1,-2 2-1,4 3 3,3-4 2,-2 5 2,4-1-3,4-3 3,1 2 1,3-2-6,2-2 2,0 3-1,2-6 2,4 2 3,0-3 0,3 0-1,3-3-1,0-3 0,4 1 0,0-4-2,1-1 3,0-1 3,0-1-5,1-2 1,-2 1 0,-2-1 3,0-1-3,-1 2 2,0 1-1,-3-1-2,1 1 0,-1-1 2,0 2-4,-1 1 0,0-2-2,-2 3 0,2 1-1,-3-3-3,-4 4 2,0 0-4,16 0 5,-16 0 0,10 5 1,-7 2 0,4-2 1,0 1-1,-1 1 1,0 1 3,-2 1 0,3 2-1,0-2 2,-1-1-1,-2 3-13,2-2-17,-2 0-31,0 0-32,1-1-31,2-1-32,-3 2-24,0-3-31,0-2-86,0-3-118,0 1-148,-4-2-65</inkml:trace>
  <inkml:trace contextRef="#ctx0" brushRef="#br0" timeOffset="1004.81">4131 2005 1541,'0'-9'13,"0"0"10,-3 1 17,1-1 15,0 1 24,0 0 20,0 0 10,-2 3-7,2-1-7,0 2-14,-3 0-8,5 4-9,0 0-6,-15 6-8,9 2 0,0 2-5,0 3-5,-3 0-2,2 2-4,-1 5-1,0 0-2,1-1-4,3 0 0,-1 0-4,2 1-2,3 1 0,-2-2-4,4 1 2,0-3-2,2 3 2,0-3-5,5-1-21,1-3-29,0-4-43,4 3-48,4-5-47,0-3-68,1 0-135,-4-4-275,2 0-148</inkml:trace>
  <inkml:trace contextRef="#ctx0" brushRef="#br0" timeOffset="1459.8">4294 2077 1773,'-2'-4'10,"2"4"20,-2-10-1,2 10 10,-3-6 3,3 6 0,-2-6-4,2 6-5,0 0-6,0 0 0,0 0 4,0 0 11,-2 24 1,2-15 0,0 2 2,2 3 3,-2-3-2,5 4 2,-5 1-3,2-1-3,0 0-4,-2 0-2,2 1-3,-2-5-2,1 0-3,-1 1 0,0-2-3,0-3 2,0 1 3,0-1 1,3-1 3,-3-6-1,-3 5-3,3-5-5,0 0 0,0 0-5,-3-16-2,1 6-3,2-1-3,2-7-1,-2 1-1,0 1-1,2-1-2,2 0-2,0 1 1,-1 3-2,3-4 0,0 2-4,0 4-1,3 0 1,0 2-3,1 1 0,0 1 0,2 7 0,0-3 0,-2 3-1,3 3 0,2 1-1,0 2 0,-3 4 1,2-1 1,-2 3 0,0-1 4,1 3-1,-2-2-1,0 2 1,-1 0 1,-2-1 1,-3 2 1,6-1 0,-5-3-26,0 0-38,-2-2-53,2 1-51,-1-3-38,-3 0-78,2-3-154,1-2-171,-5-2-105</inkml:trace>
  <inkml:trace contextRef="#ctx0" brushRef="#br0" timeOffset="1728.45">4728 1944 1760,'2'-7'47,"0"3"-4,-2 4-3,0 0-3,5-6-1,-5 6 0,0 0-1,0 0 9,0 0 9,22 12 6,-12-5 1,2 3 4,-2 2 2,7 5-3,-2-2 3,0 4 0,-1 0-1,0 3-3,-2-2-1,0 3-5,-1-3-2,-3 2-2,-1 0-6,0-1-2,-5-1-6,-2 0-6,0-1-20,-2 1-27,-1-2-42,-1-2-47,0 0-49,0-2-52,-1-2-83,-1-4-166,2-4-166,0-1-117</inkml:trace>
  <inkml:trace contextRef="#ctx0" brushRef="#br0" timeOffset="1912.42">5343 2048 1767,'8'-2'66,"-8"2"-4,12-2-5,-8 0-8,2-2-8,3 2-2,2-2-7,-1 1-4,1-1-5,3 0-23,2 0-36,0 1-52,4 1-47,-6-3-69,1 3-375,-3 2-79</inkml:trace>
  <inkml:trace contextRef="#ctx0" brushRef="#br0" timeOffset="2081.54">5393 2263 1680,'-7'10'103,"3"-5"7,0-1 4,2-1 14,-1 1 11,3-4 0,0 6-9,0-6-12,13 0-12,-2 0-13,4-2-7,9 2-19,0-2-53,2 0-74,5 1-99,-3-3-111,-1 0-231,-1-2 44,-2 1-81,-6-1-40</inkml:trace>
  <inkml:trace contextRef="#ctx0" brushRef="#br0" timeOffset="3669.98">7618 1598 957,'9'-5'293,"-1"-4"-117,1 0-56,0 0-16,-2-2-7,2-4-1,-1 2-8,1-5-7,2 1 7,-3-3 5,-3 3 2,3 0-1,-2 0-2,-2-1 2,1 3 3,-1-2-6,-2 2-2,-2 3-9,0-1 1,0 4-9,-2 0-12,-2-1-8,-1 3-5,-3-1-5,-3 4-2,-1 1-9,-6 6-3,-1-2 0,-2 5-3,-2 4 1,0-1-9,2 5 0,-1 1-1,-1 5-3,4 2-3,2-3 1,5 2 3,1 0-4,2 1 1,5 2-3,2-2 1,4-1-1,4 4 0,6 0-2,2 0 0,5 1 4,2-2-5,0 0 1,1-2-1,-3 2-4,6-4 3,-4 4 2,-1-3-2,-6-4-2,1 1 7,-4-1 1,-3-1 5,-2-1 10,-1 0-4,-5-1 7,-5-1-3,-4 1 0,0-2 1,-7 2-4,0-2-4,-6-3 1,1 1-2,-2-3 1,0-1-2,-1-1-7,1-1 0,2-4-23,-1 0-15,1-4-23,-2-1-25,2-5-35,2-3-40,3 0-41,0-2-32,8-4-48,0-2-108,5 1-110,6 0-182,1-3-167</inkml:trace>
  <inkml:trace contextRef="#ctx0" brushRef="#br0" timeOffset="3844.26">7941 1535 1938,'7'-4'47,"3"0"2,-4 3 4,0-2-3,-6 3 0,10-5-3,-3 3-8,-7 2-10,5-2-20,-5 2-34,0 0-22,14 2-22,-12 2-32,4 2-36,-1-2-60,-2 4-393,0-3-91</inkml:trace>
  <inkml:trace contextRef="#ctx0" brushRef="#br0" timeOffset="4038.01">8022 1731 1590,'3'8'-17,"-1"-2"14,-2 1 6,2-1 12,-2 1 23,2 0 8,-2 1 8,1-1 5,2 2 2,-1-1 5,0 3-4,0 0-2,1-2 0,2 2-7,-3 2-2,-1-2-4,4 3-4,-1-2-5,-3-2-10,4 0-34,-3 1-46,0-1-40,2-1-49,-1-1-65,1 0-426,-4-2-129</inkml:trace>
  <inkml:trace contextRef="#ctx0" brushRef="#br0" timeOffset="4554.89">8255 1726 1638,'2'-9'20,"4"2"27,-4 2 6,0-1 10,0 2 9,0-2 1,0 2-5,-2 4-8,0 0-2,8-1 5,-8 1 8,0 0 14,15 13 7,-9-4 1,1 2-2,1-1 0,1 4 4,-3-1-5,2 0 6,-2 0-14,1 3-9,-2-3-2,0 1-1,0-2-3,-1 3-7,0-6-6,-2 2-3,1 0-3,-1-3-9,0 1 4,0-2-5,0-2 6,0 1-2,-2-2-3,0-4-3,0 0-4,0 0-5,0 0-2,0 0-1,-8-14-6,6 6-9,2-9-5,0 0-8,0-1-2,2-2 1,2 0-4,2-1-3,1-2 12,1 4-4,3-2-1,-1 4 2,4 0-2,-2 2-1,2 1 4,0 4-4,2 0-1,-1 5 5,3-1 0,-2 5-5,0 1 10,2 1-12,-1 1 1,-3 4 12,2 2-6,-2 4-5,-1-1 14,0 4-3,-1 2 15,-1 1 0,-1-1-1,-1 1 2,0-3 4,-3 0 2,0 3 3,0-3-4,-2 0-2,4 1-6,-4-3 4,0 0-12,-2-1-18,2-2-28,0-1-26,-2 1-32,0-5-41,1 3-46,1-3-53,0-1-52,0 0-153,5-2-93,-9-2 75,19 0-119,-5-4-79</inkml:trace>
  <inkml:trace contextRef="#ctx0" brushRef="#br0" timeOffset="5811.91">9635 940 1514,'0'-5'-37,"0"5"20,2-8 21,-2 8 17,1-7 13,-1 7 16,0-6 8,0 6 5,3-4-3,-3 4 2,0 0 1,2-5-1,-2 5 2,0 0-6,0-6 0,0 6 1,0 0 0,0 0 1,0 0 0,0-5 4,0 5-1,0 0 1,0 0-6,0 0-5,0 0-1,0 0-10,-6-7-2,-1 5-5,7 2-5,-19-1-5,6 1-2,-2 1-1,-1-1-2,-3 0-4,-2 0-1,4 2 0,-1-2-3,0 3 0,1-1-4,-1 0 1,4-2 2,2 1-4,-2-1-1,2 2-3,1-2 2,0 0 0,3 0 1,8 0-3,-17 2 0,11-2 1,6 0 1,-13 0-3,8 2 2,5-2-2,-10 0 0,10 0-2,0 0 0,-10 2-3,10-2 1,0 0-2,-11 0-3,11 0 2,-6 3-1,6-3-1,0 10 3,0-5 1,0 5 0,2 1 1,0 5 3,1 3 0,3 5 5,-1 3 9,4 11-1,-3 2 3,6 12 1,0 20 4,0 3 5,-3-1 2,1 2 5,1-1 4,-4-12 1,-3-10 6,2 3-4,0-2 1,-2-2-4,4-3 3,-4 0 2,0-6-7,-2-4 0,2 0-3,0-3-3,0-5-9,-2-5 7,0-1-3,0-4-1,-2-3-2,3-1-3,-1-1-4,0-1-17,-2-3-13,2 0-20,0-1-34,1-5-59,-1-1-59,2-3-55,-4-2-96,0 0-149,13-9-1,-7 2-146,1-1-132</inkml:trace>
  <inkml:trace contextRef="#ctx0" brushRef="#br0" timeOffset="6519.7">10108 1049 1766,'-8'-5'6,"2"-3"21,2 2 18,-2 1 27,2-1 17,1 0 4,-1 1 2,-1-2 0,3 2-5,2 5-9,-2-11-11,2 7-5,2-2-7,-2 0-5,3 1-5,5-1-8,-1 3-3,3-4-3,0 4-5,4 0-4,0 1-2,1 2-6,0 0 0,3 0-3,-1 5-1,1-2-4,-3 4-1,1-2 2,-2 4-3,0 1 1,-4-1-2,2 4 0,-7-1 1,0 2 0,-3-3 1,-4 2 0,0 0-1,-2 1 1,-3-1-1,0 1 0,-1-2 0,0-2-1,-2 2 5,3-5-3,-2 3 0,3-4 1,-3-1-1,3 1 0,0-2 0,-1-1-3,4-1 2,3-2-2,-10 3 0,10-3-3,0 0-3,0 0 0,0 0 4,0 0-2,0 0-1,0 0-6,22-5 6,-22 5-3,19 0-3,-7 0 0,-2 2 1,4 1 1,-2 1-1,3 1-2,-2 1 1,0 0 0,0-3 3,-3 5-3,1-2 4,-5-1 0,2 2 0,-4 0 7,2 1 8,-4-1 2,-4 3 8,-4-3-2,-2 0 1,0 3-2,-5 0-3,1-2 2,-6-1-1,4-1-5,-4-1 3,0 3-1,1-4-8,-2 1-15,2-3-16,-1 0-24,2 1-25,1-3-34,2-3-36,3 1-43,-1 0-34,5-5-69,2 0-114,4-1-233,2-1-132</inkml:trace>
  <inkml:trace contextRef="#ctx0" brushRef="#br0" timeOffset="6781.81">10751 1097 1788,'0'0'26,"6"-6"22,-6 6 17,4-6 18,0 5 9,-4 1-4,0 0-13,4-4-8,-4 4-13,0 0-6,0 0-4,0 0-6,9 8-4,-6-3-1,-3 4-3,2-1-2,2 3-2,-2 2 1,0 1 0,-1 0-5,2 1 1,-1 0 0,2 2-3,-3-2-2,2 3-27,-1-3-29,1-2-40,-1-2-44,-1 6-42,4-9-43,-5 2-85,2-4-360,-2-1-149</inkml:trace>
  <inkml:trace contextRef="#ctx0" brushRef="#br0" timeOffset="7018.99">10888 1105 1713,'0'-8'0,"0"1"30,2 1 18,-2 0 23,0 6 8,2-9-3,-2 4-5,0 5-12,2-5-7,-2 5-7,0 0-8,0 0 1,0 0-7,13 14 2,-11-9 0,2 5 2,1 1-1,-1 0-4,0 3 0,1 1-1,-1 2-3,-2-1-3,0 1-18,0 0-25,0 0-29,-2 0-45,2 0-39,-2-4-42,-2-2-48,2 1-435,-2-2-154</inkml:trace>
  <inkml:trace contextRef="#ctx0" brushRef="#br0" timeOffset="7243.49">10484 1017 1806,'-4'-7'22,"0"3"15,1-4 15,3 3 8,0-3 3,5 0-4,3-3-7,6 1-7,6 1-5,7 0-2,7-2-4,2 4-4,2-1-1,5 2-15,-3 1-35,0 1-39,-5 4-46,2 2-36,-4 0-44,4 2-131,-8 1-210,1 3-31</inkml:trace>
  <inkml:trace contextRef="#ctx0" brushRef="#br0" timeOffset="7523.87">11428 1156 1502,'0'0'51,"4"6"24,-4-6 19,0 3 15,0-3 2,0 0 4,-7 10 3,0-5 1,-6 4 10,-7 6-7,-4 0 0,-4 6-7,-8 2-8,-5 3-13,-16 15-1,1-3-16,-4 1-4,-1 3-3,2 3-14,-1-1-3,0-1-5,6 1-4,1-5-2,11-4-4,8-8-1,2-1-12,6-5-6,3 0-15,4-6-17,1-1-23,6-2-17,3-1-17,0-2-20,6-3-28,5 0-34,3-3-27,5-1-38,3-4-47,3 2-118,4-3-87,1-3-82,2 2-53</inkml:trace>
  <inkml:trace contextRef="#ctx0" brushRef="#br0" timeOffset="7781.92">11007 1758 1521,'6'-2'30,"-6"2"30,9-2 26,-9 2 14,8-2 8,-8 2 0,0 0-4,0 0-8,0 0-3,0 0-7,0 0-8,-11 15-5,5-7-6,2-3-8,0 4-3,0 0-7,-1-1-3,1 1-4,1 2-4,-1-2-1,2-1-5,2 4-1,0-3 1,0 1-1,2 0 1,2-3 1,1 3 3,2-2-3,3-1-5,3-1-2,-1 2 0,6-3-3,-2-1-17,1-1-36,2-1-51,-2 0-66,4-2-60,-4-2-86,5-3-150,-8-1-24,1 0-90,0-3-60</inkml:trace>
  <inkml:trace contextRef="#ctx0" brushRef="#br0" timeOffset="7995.29">11224 1748 1605,'-6'-2'18,"6"2"0,0 0 5,0 0 6,-17 6 19,13 0 14,0 3 12,2 1 6,-2 2 1,1 3 4,2 0-1,-1 1-4,0 2-3,2 1-5,0-2-6,-3 3-6,3-2-5,0 4-3,-2-3-7,2-2-27,-3 0-37,3 0-38,0-4-47,0 1-63,0-3-85,3 0-175,-1-2-154,3-1-80</inkml:trace>
  <inkml:trace contextRef="#ctx0" brushRef="#br0" timeOffset="8350.48">11862 975 1705,'-2'-15'62,"0"3"25,0 2 21,0-1 21,0 4 15,2 1-3,-2 1-13,2 5-9,0-8-13,-3 4-19,3 4-10,0 0-4,0 0-13,-17 12-4,7-1-2,2 2-9,-3 5 5,0 4 2,-4 6-2,3 1 8,2 4 0,-4 3-6,4 0-2,-3 9-6,5-6-6,1-1-7,5 3-1,-1-2 1,6-7-22,1 4-13,3-7-18,2 4-29,5-6-36,-2-9-51,8 0-57,2-5-70,3-4-160,-1-1-101,2-2 72,-2-5-79,-1-1-37</inkml:trace>
  <inkml:trace contextRef="#ctx0" brushRef="#br0" timeOffset="8814.13">12161 1182 1575,'-3'-7'71,"2"1"5,1 1 6,0 5 4,-4-6 1,4 6-6,0-6-6,0 6-9,0 0 8,0 0 12,0 0 7,2 17 7,0-6 2,2 1 2,0 2-10,-2 1 0,2 2 0,1 0-9,-3 0-5,0-1-6,0 1-8,2-2-2,-2 0-6,-2-4-1,2 2-5,-2-4-3,2 2-5,-2-3-3,0-1-3,0-1 8,0-3-7,0-3-9,0 0-10,0 0 5,0 0-2,0 0-12,-6-20-10,8 6-7,-2-1-1,4-2-7,1-2 1,-1-1-2,5 2-3,-1-1 7,2 0-1,2 1-1,-2 3-2,2 0 3,1 1 0,0 3 3,0 4 3,-1-1 0,4 2-3,-4 3 0,2 1 3,-1 4 2,0-1-4,0 5 1,1 2 1,-3 1 5,2 2 3,-3 1-1,-1 0-1,-1 1 0,1 5 4,-3-3-3,-1-1 11,-1 2-11,0 2 6,-2-6 4,2 4-7,-2-1-18,-2-4-37,2-2-52,0 1-63,0 2-63,-2-7-88,0-1-194,0-4 10,3 6-137,-3-6-135</inkml:trace>
  <inkml:trace contextRef="#ctx0" brushRef="#br0" timeOffset="9002.59">12773 1198 1781,'0'0'72,"-4"-9"22,1 7 13,3 2 11,0-7 2,0 7-5,3-5-18,1 2-8,3-2-9,3 2-7,0 1-10,8-2-3,0 2-19,-1 0-41,5-1-52,-2 0-62,4 0-68,-3 1-121,0-2-184,-2 0-116,2-1-102</inkml:trace>
  <inkml:trace contextRef="#ctx0" brushRef="#br0" timeOffset="9472.03">13291 1019 1632,'1'-6'37,"-1"6"26,3-3 19,-3 3 15,6-4 2,-6 4-7,0 0-7,6-5-12,-6 5-6,12 0-8,-3 0-6,-9 0-5,19 0 2,-6 2-6,1 1 2,-1-1-3,-2 0-7,1 1-2,-1-1-2,0 0-4,-1 2-2,-4 0 1,3-1 11,-5 1 4,0 2 2,-2 0 2,0-1 4,-4 2 5,-2 0-4,0 1-4,0-3 2,-3 3-12,1-1 0,0 1-2,-1-1-8,3 1-2,0 2-2,-1 0-2,1-3 0,2 3 2,2-1-6,2 3-5,0-4 3,5 1-1,-3 2-3,4 0 1,1 1-5,2 0 1,-1-2-1,0 0 0,4 2-2,-2-3 4,1 3-1,0-2-2,-1 1 6,1-2-5,0 3 1,0-3 3,-3 3-2,-3-4 3,3 1-5,1 0 7,-5-1 1,0-1-1,-2 1 7,-1-1 6,-3 0 1,-3 1-1,-4-1-2,0-2-6,-5 1-2,-2 0 1,-2-1-25,-2-1-25,-3 0-21,0-3-43,-2-1-56,-1 0-65,-1-3-70,4-1-171,-4-1-79,1-3 80,4-3-107,4-1-65</inkml:trace>
  <inkml:trace contextRef="#ctx0" brushRef="#br0" timeOffset="9812.06">13649 768 1590,'7'-7'71,"0"5"18,-1-5 10,-1 3 17,0 0 14,3 1 8,-1-1-2,2 2-5,1 0-11,3 2-2,-1 0-7,6 2 2,0 2-4,6 3 5,-1 3-3,5 5 2,2 4 0,3 5-9,0 0-4,2 4-2,-3 3-4,-1 3-2,7 16 3,-8-6-1,-4-5-2,-5 6-4,-5 0-4,-2 3-2,-4 0-3,-6 0-3,-4-2-7,-4-3-4,-6 3-11,-6-2-12,-2-5-29,-6 0-36,1-6-38,-5 0-40,4-8-37,0-4-40,-2-3-53,5-4-58,-2-3-55,2-2-121,0-6-115,-1 1 75,4-4-185,-2-2-184</inkml:trace>
  <inkml:trace contextRef="#ctx0" brushRef="#br0" timeOffset="10962.65">14704 430 1745,'-2'-6'-62,"2"6"33,0 0 21,0 0 21,0 0 16,0 0 11,0 0 2,2-6 4,-2 6-5,0 0-1,11 0 4,0 0 5,1 0-1,8 3-2,2-1 3,8-1 0,1 2 2,1-2 0,3 3-3,-4-2-4,-1 0-7,0 2 1,-3-2-4,-4 0-3,-3-1 0,1 2-3,-5-2 0,0 1-3,-6 0-2,2 1-3,0-3-1,-2 0-3,0 3-4,-1-3 0,-1 1-4,-1 2 1,1 0-2,-3 1 0,2 2 0,-2 0 0,0 2 2,0 1 2,-1 0 1,2 2 11,-2 4 4,0-1 3,2 3 3,-2 2 5,0 3 10,1 4 5,1 3 1,0 5 7,0 1 1,1 1-2,0 1 2,-1 6 0,0 6-2,2 3 6,-4 2-8,4 4-3,-4 2-6,0-2 0,0 24 1,-2-15-8,-2-8 6,-2 2 2,0-4 5,-2 0-3,2 0 1,-2-3 2,-2-3-2,0 0-3,2-1-2,-2-3-3,-2-1 1,4-6-2,-5 0 3,3-2-2,-1 3-4,-1-4 0,-1 0-5,1-2-2,2 2-3,-4-2 1,4 0-5,-2-2-1,0-1-2,1 1-1,-1-3 0,1-1-5,1-3 1,0 1-2,-3-1-2,3-1-1,0 0-4,0-2 1,0 0 0,0-2 1,0-2-3,2-2-1,0 2 1,0-2-2,-2-2-1,1 1-2,1-1 2,-1 0 0,1 1-2,1-1 3,0-2-3,-1 0 0,-1 0 0,3-1 0,0 0 0,-2-3-3,2 0 3,0 2 0,0-2 0,0-1 1,0-3-2,0 3 1,-1-3 0,3 3-1,-2-5 0,0 3 3,2-6 4,-2 8 3,2-5 4,0-3 1,-3 7 1,1-4 0,2-3 1,-2 7 1,2-7 4,-6 3-2,-2-1-1,-5 0 0,-6-2-2,-11 0-3,-15-2-28,-12-2-65,-8 0-83,-30-8-102,-5-5-128,-8 4-252,-6-8 4,-1 0 86,-3-1-358,3-3-391</inkml:trace>
  <inkml:trace contextRef="#ctx0" brushRef="#br0" timeOffset="19905.38">7053 2686 142,'0'0'23,"2"-6"-6,-2 6 0,0-5 8,0 5-4,0 0-2,0-7-5,0 7-3,0 0-5,0 0 0,0-5-2,0 5 0,0 0 0,0 0 1,0 0 3,2-6 9,-2 6 3,0 0 2,0 0 5,0 0 8,0 0-3,0 0 2,0 0-3,-6-6 3,6 6-5,0 0 1,0 0-3,0 0-8,0 0-1,0 0-1,0 0-5,0 0 3,0 0 4,0 0 4,0 0-5,0 0 8,0 0 4,0 0 1,0 0-1,0 0 4,0 0-4,0 0-1,0 0-1,0 0 1,0 0-1,0 0 0,0 0 0,0 0 5,21 9 3,-10-6 0,1-1 0,3 0-5,3 1-1,2 0 5,8-1-3,4 3 1,8-1-4,5 1 2,7 1 0,9 2-3,22-1 4,4 1-3,2-1-4,2 3 0,2-2 1,6 1-3,4 1 3,6 1-3,10 0-2,5-1 0,9 2-1,4 1-2,3-2-1,1 1-1,-1 1-2,1 1 0,2 1 0,5 1-3,7-2 3,-1 3 0,1 0-4,0 0 1,-2 3-2,-1-1 1,-2-2-2,3 2-3,3 0 4,37 3 0,2 0-5,-2-3 6,-1 1-5,3 0 3,5 3 5,13-1-3,6 2-1,7 0-3,-2 3 4,-1-3 1,1 5-3,9 0 3,0 2-5,-4-1 3,-9 0 1,-14 0-3,-5-1 1,-11 2 0,-9-2-1,-31-7 0,-6 0-2,-7 2-2,-6-3 1,-5-4-3,-11 2 4,-4-4-1,-14-2 0,-10 2 0,-21-8 2,-15-1-2,-7-2 5,-7 1 14,-8-3 8,0 2 1,-8-3-1,3 2 3,-5-2 0,-2-1-3,0 2-2,-3-2 2,2 0-3,-4 0-1,0 0-2,0 0-4,-2 0-2,1 0 0,-3 0-3,-8 0-1,15-2-2,-15 2-1,13 0-3,-13 0-1,8 0-4,-8 0-17,6-1-27,-6 1-28,0 0-30,-16-6-20,3 4-23,-2 0-21,-4 0-25,-3-1-43,-7-1-349,-3-2-80</inkml:trace>
  <inkml:trace contextRef="#ctx0" brushRef="#br0" timeOffset="21153.06">9791 3829 1415,'-2'-6'-88,"2"6"16,0 0 15,0 0 15,0 0 13,0 0 8,-2-6 13,2 6 8,0 0 3,0 0 14,0 0 7,0 0 3,0 0 8,-2-5 5,2 5 4,0 0 4,0 0 4,0 0 2,0-7 0,0 7 1,0 0 0,-2-5 1,2 5 3,0 0 5,-2-5 4,2 5-1,0 0 2,-2-7 0,2 7-1,0 0-1,0-9-2,0 9-1,0 0-6,0 0-3,-2-5-5,2 5-5,0 0-5,0 0-2,0-6-8,0 6 0,0 0-6,0 0-1,0 0-4,0 0-2,0 0-3,0 0-2,0 0-3,0 0-3,0 0-1,0 0-1,0 0 0,0 0 0,-9 23 0,7-14 0,0 4 1,-3 5-1,1 1 0,-2 4 1,-3 1-3,3 5 2,-4 1-1,-4 5 2,4-1 0,-4 3 1,2-1-1,0-2 0,-3 2 0,3-4-1,-2 3 2,1-6-2,3 0 0,-1-4-2,1-4 3,1 0 0,1-2 0,2-3-2,0-1-13,-1-2-9,3-2-11,-1-2-11,0 1-11,2 0-18,1-2-20,0-2-6,2-1-28,0-5-36,0 4-32,0-4-59,0 0-354,15-13-104</inkml:trace>
  <inkml:trace contextRef="#ctx0" brushRef="#br0" timeOffset="21487.83">9929 4052 1561,'6'-10'-68,"-2"3"25,1-1 19,-1 0 31,0 1 23,-2 1 19,0 0 14,2 1 2,-1-1 0,1 1-6,-2 2-5,-2 3-7,2-7-6,-2 7-6,2-4-7,-2 4-3,0 0-2,0 0-2,0 0-2,-6 26-2,2-12-3,0 1-1,-1 5-2,0-2 3,2 7-3,-4 0-2,3 1 1,-2 1 2,-1-1-3,1 0-1,-2 2 2,-1-3-1,2 0-1,1-3 3,-1-1-2,2-1-1,0-4 0,-1 2-1,2-5 2,-2 2-4,2-4-5,1-1-13,1-1-9,0-1-12,-2-1-24,1-2-46,-1-1-34,4-4-39,-8 0-81,8 0-241,-8-12-3</inkml:trace>
  <inkml:trace contextRef="#ctx0" brushRef="#br0" timeOffset="21843.08">9249 3817 1417,'-8'-12'13,"-1"3"13,3 1 7,1 3 18,0-3 17,2 3 8,1-1 10,0 2 2,-2-1 0,4 5-4,-2-8-5,2 8-7,0-10-5,4 7-7,4-1-8,7-1-3,4 2-4,8-3 2,7 3 1,6-3 2,7 2 4,8-1-3,5-1-2,1 2-5,1 0-2,-1-1-5,-2 3-3,1-3-5,-12 4 1,3-2-4,-5 3-2,-5-1-5,-5 1-15,-5 1-31,-5-1-34,-2 0-35,-4 3-38,-3-2-23,-1 4-38,-10-2-57,0 4-146,-2-5-188,-1 5-86</inkml:trace>
  <inkml:trace contextRef="#ctx0" brushRef="#br0" timeOffset="22177.14">10792 3860 1607,'0'-4'-15,"0"4"9,-3-13 19,-1 7 18,0 0 14,1 0 23,-3-2 15,1 4 6,0-1 3,2-1-5,1 2-10,-2 1-7,4 3-11,-11 0-6,0 3-3,1 4-6,-7 8-1,-3-1-2,0 8-4,-4 0-2,3 5 0,-5 6-6,4 0 0,-2 2 1,3 4-5,2-2 0,2 3-2,0-2-3,5-3 0,2-1 1,3 0-3,2-5-3,3-1 3,2-1-2,4-3-12,3 1-25,3-1-31,5-6-34,2 2-36,5-3-48,3-4-61,2-4-118,2-2-297,-1-4-144</inkml:trace>
  <inkml:trace contextRef="#ctx0" brushRef="#br0" timeOffset="22611.93">10961 4229 1782,'-3'-13'-9,"0"3"11,1-1 25,0 1 22,0 0 17,0 3 11,0-1 0,0 2-9,2 1-11,-2-3-8,2 8-9,0 0-3,0 0-3,0 0-5,-6 15-3,4-3-5,2 3 0,-2 2-2,-1 0-3,1 4 0,-1-2 1,2 1-3,-3-1 1,2-1-3,-1 0 3,1-1-6,0-2 3,-2-2 0,4-2 5,-2 1 0,0-2-2,-1 0 5,3-5-5,-2-1 2,2-4-2,0 0-2,0 0-3,0 0-2,0-21-4,5 6-11,1-3 0,3-2 1,-2-2-1,5 2 1,-2-1-1,3 0 2,0 3-2,-3 1 3,5-1-3,-2 4-1,0 2 3,-2 3-3,5 1 2,-3 3 0,-2 3 0,3 2 1,-1 2-2,-3 2 4,3 3 0,-2 1 3,-1 3-1,-1 3 2,-1 1 0,0 0 0,-1 2 0,0-1-1,-3 0 4,0 2 2,-1 1-2,0-2-27,1-2-46,-4 2-64,3 0-62,-3-5-114,2 1-347,0-3-153</inkml:trace>
  <inkml:trace contextRef="#ctx0" brushRef="#br0" timeOffset="22796.81">11355 4421 1757,'2'-5'16,"-2"5"6,0-6 1,0 6 8,2-7 7,-2 7-6,6-8-6,2 6-1,2-3-3,6 2-1,-1-1-2,6 0-4,4 4-30,0-2-42,5 2-47,0-1-66,1-2-135,1 0-170,0 1 18</inkml:trace>
  <inkml:trace contextRef="#ctx0" brushRef="#br0" timeOffset="23265.83">12121 4214 1393,'-3'-5'49,"2"-2"13,1 1 12,-2 1 11,2-1 10,0 1 2,3-1-10,2 0-10,3 1-7,7-2-8,2 4-3,2 0-2,2 2-3,0 1-6,1 0-5,-4 4-4,4-3-6,-5 4-5,-2-1-1,0 1-6,-3 1 2,-4 0-2,1 1-1,-5 2-2,-2 1 1,1 0-2,-8 0-3,3 0 1,-4 2-1,-1-1-1,-1 0-2,2-2-1,0 0-2,-2-1-1,3-1-3,0 1 0,3-2-4,-2 2 4,2-1-1,2 3 0,0-3 0,3 1 2,2 1 0,0 0-2,6 1-1,-3 0 1,2 0 0,1 1 0,2-2 2,-1 2 2,1 2 2,-1-4 0,2 2 1,-2 0 0,-2-2 4,1 3 2,0-2 7,-1 0 9,-1 1 12,-3-2 7,0 0 5,-2 1 1,-1-3 10,-6 1 2,-3 1-4,-4 0-4,-6-3-10,-7 1 2,-1-2-7,-4 1-6,-4 0 0,-7-1-40,0-3-50,-5-2-68,1 2-76,1-4-93,2 0-225,-1-5-13,7-3-143,4-1-164</inkml:trace>
  <inkml:trace contextRef="#ctx0" brushRef="#br0" timeOffset="23626.96">12978 4004 1835,'-7'-12'49,"4"4"7,-1-1 16,-1 1 15,3 3 12,0 1 6,0-1 5,2 5-10,2-8-12,-2 8-9,15-2-7,-1 6 2,10 2-12,2 5-6,5 5-3,9 4-1,15 15-1,1 1-4,-5 6 1,-1 4-5,-5 1-1,-7 0 0,-13-2-7,-6-5 4,-10-4 3,-9 4-4,-11 4-5,-21 15-22,-15-4-24,-13-2-36,-15-3-46,-3-3-47,-3-1-52,-4-10-76,4-4-154,-2-5-93,3-6-101,17-9-116</inkml:trace>
  <inkml:trace contextRef="#ctx0" brushRef="#br0" timeOffset="25659.09">17919 3419 406,'-2'-6'113,"2"6"-21,0 0-11,0 0-3,0 0 6,0 0 0,0-5 4,0 5 0,0 0 7,0-6 6,0 6 11,0 0 4,0 0-1,0-7 0,0 7-2,0 0-2,-2-6-2,2 6-4,0 0 0,-2-5-5,2 5-2,0 0-11,0 0-5,0 0-11,0 0-7,0 0-9,0 0-9,0 0-8,0 0-7,0 0-1,-7 12-3,5-2-4,-2 3-1,-2 2-1,-1-2-3,3 5-4,-3-1 3,1 1-2,0-1 2,0-3 3,0 3-2,0 1 2,0-1-5,2-4 4,0 3-4,2-4-1,-2 1 3,0-4 2,1 0-7,-1-1 2,2 1-2,-1-1 5,2 0 3,-1-3 20,0 1 2,2-6 0,-5 4-1,5-4 0,0 0-11,0 0-4,0 0-3,-8-14-4,8 6 4,-2-2 2,2-2-3,2-3-8,0-3-2,2 1 0,0-5-3,1 1 0,1-4 0,0 2-8,3 0 4,-1 1-4,0-1-3,4 3-1,-2-2 3,0 3-3,1 1-2,2 2 1,0 0-7,-1 5 7,1-1-1,0 5-6,-1-1 5,3 4 4,-3 1-5,2 3 2,-2 1-2,2 3-1,0 2 1,-2-1 2,2 6-2,-4-2 1,2 2 1,-1 3 3,-3-2-4,2 5 2,-2-3 4,-2 4-3,0-2 2,0 2-4,-2 0 4,1-1-3,-2 0 5,1 3 2,-2-1-3,-2-2 3,2-1-2,0 1 3,0-2-10,-2 0-24,0-2-26,2-1-28,-2-1-36,0-1-33,2 0-38,0 0-41,-4-4-78,2-1-169,0 0 7,0-5-74,-4 6-49</inkml:trace>
  <inkml:trace contextRef="#ctx0" brushRef="#br0" timeOffset="26342.08">18674 3473 1514,'-8'-5'23,"8"5"24,-6-1 24,6 1 19,-7-2 20,7 2 9,0 0 4,-5-3-3,5 3-6,0 0-6,0 0-15,-7-3-3,7 3-8,0 0-9,0 0-7,0 0-5,0 0-6,0-5-6,0 5-6,12-2-5,-2 0-5,6-1-4,1 2-2,4 0-1,1-2-4,1 3-15,0-3-25,2 3-19,-3-1-24,0 1-30,2-1-27,-3 2-36,1-1-29,-4 1-27,-2 2-49,-2 0-100,-3-1-234,-6 3-93</inkml:trace>
  <inkml:trace contextRef="#ctx0" brushRef="#br0" timeOffset="26564.86">18787 3609 1581,'-17'4'-31,"0"1"27,5 1 21,0-4 21,2 1 23,2 1 13,0-3 11,1 2 7,1-2-4,6-1-4,-11 4-5,5-2-7,6-2-8,-7 4-7,7-4-3,0 0 2,0 0 6,15 5-1,0-5-4,2 0-2,4 0-8,4 0-4,5-1-3,-1 1-15,1 0-42,0-2-51,0 2-57,1-2-48,-1 0-73,2 0-139,-3 2-242,-3 0-125</inkml:trace>
  <inkml:trace contextRef="#ctx0" brushRef="#br0" timeOffset="28295.77">17057 3760 1700,'0'0'21,"0"0"14,0-10 7,0 10 8,0-5 18,0 5 16,0 0 7,0 0 1,-2-6-3,2 6-6,0 0-8,0 0-6,0 0 2,-2-5-10,2 5-6,0 0-1,0 0-6,0 0-8,0-7-2,0 7-8,0 0-2,0 0-4,0 0-5,0 0 0,0 0-2,0 0-3,0 0 4,0 0-5,0 0 0,-21 10 0,15-8-5,6-2-4,-9 3-6,3-3 0,6 0-2,-15 3-3,10-3 3,5 0 1,-12-3-2,4 3-1,3-5 1,5 5 1,-9-3-1,9 3 0,-6-7 0,4 4-3,2 3-3,0 0 1,-2-8 0,2 8 0,0 0 0,6-6 1,-6 6 1,6-1-1,-6 1-1,9-2 1,-9 2-2,0 0 5,15 3-2,-9 1-1,-2 0-1,2 0 2,-3 1 0,1 2 2,1 1 1,-3-1 4,0 0-2,-2 3 2,-2-1 3,0 1 1,-3 3 3,-2 1 0,-1-1-7,-2 2-18,-5 1-45,-2 1-65,0-2-72,-2 2-168,0-1-99,-3-2-82,4-2-51</inkml:trace>
  <inkml:trace contextRef="#ctx0" brushRef="#br0" timeOffset="33121.49">18853 3135 1535,'0'0'34,"-9"2"8,9-2 0,0 0-2,-10 0 10,10 0 19,0 0 16,-8 0 10,8 0 4,0 0-1,0 0-1,0 0-3,0 0 2,0 0-4,-12-2 1,12 2-3,0 0 0,0 0 3,0 0-2,0 0-3,-4-4-4,4 4 4,0 0 4,0 0-9,0 0 0,0 0-4,0 0-5,0 0-5,-2-6-2,2 6-6,0 0-6,0 0-1,0 0-12,0 0-3,0 0-10,0 0-1,0 0-8,0 0-4,0 0-8,0 0-1,-2 14-2,0-2 3,2 3-4,-4 4 3,2 3 0,-2 5-1,-1 2 0,1 7-6,0-1 5,0 2-3,-1 4 8,1-1-6,-2 0-1,1-1 3,-1 4 2,0-1 0,2-3 3,-3-1-2,0-1-1,1-3-1,2-6-16,-2 0-14,4-5-11,-3 2-18,2-5-11,-2-2-13,2 0-16,0-3-15,1 1-20,-3-4-16,3 2-13,0-3-16,0-1-24,2 1-10,-3-1-8,3-1-13,-1-2-44,1 0-68,0-1-276,1-1-114</inkml:trace>
  <inkml:trace contextRef="#ctx0" brushRef="#br0" timeOffset="33756.02">19749 3323 1777,'0'-10'24,"-3"0"20,3-1 19,-2 1 20,0-1 20,2 0 11,-2 1 3,2 0 1,-2 1-3,2-1-10,0 2-7,2 0-8,0-2-10,0 2-12,3-2-2,1 3-7,5-1-8,-1 1-7,1 1-5,4-1-2,-3 4-11,1 3 1,-2-2-2,1 4-8,1 1 2,-3-1-7,2 3 0,-2 1-1,-2-1 2,-3 1 0,3 5-2,-6-1 5,0 0-6,-4 3-1,-5 0 12,1 1-9,-2-1 1,-2 3-3,-4-4 0,2 2 0,1-1-2,-1-4-4,1 3 2,0-3 0,3 1 2,0-3-2,2-1-5,-2 2 3,2-3-2,2 1 4,0 1-3,2 0-3,2 0 4,0 1-7,4-1 3,2 1-2,0 1 4,6-1-3,-2 1 2,-1 1 3,5-2 7,-3 1-2,2-1 9,-3-1 12,-2 2 11,4 0 13,-4 1 4,0-1 9,-2-1 6,-5 1 8,2 3 15,-7-1 6,-5 3-4,-7 1-9,-9 2-4,-15 2-10,-9-2-30,-30 7-82,-13-4-93,-10 2-143,-7-2-178,-3-5-185,0-4 73,4-3-319,9-1-365</inkml:trace>
  <inkml:trace contextRef="#ctx0" brushRef="#br0" timeOffset="40483.71">3609 5265 607,'-5'-8'126,"2"3"-15,-1-1-15,1 1-7,0-1 3,1 0-9,-2 0-8,1 0 6,3 6 13,-8-9 4,7 5-1,-1-1-1,0 1-4,2 4-5,-2-6-4,2 6-3,-4-5-6,4 5-9,-2-6-7,2 6-11,0 0-7,0 0-4,-6 15-4,1 2-5,1 10 0,0 7 1,-2 6-1,-1 10-1,-2 1-2,1 2 1,0 0-3,0 0 2,-2-1-1,4 2 2,-2-5-3,-3-3 0,5-8-1,0 0-2,-1-3 0,1-7-1,-1-2-3,3-2 2,0-2-1,0-5 0,0 1-2,2-3 0,-2-2 4,1-2 7,2-1 10,-3 0 12,0-5-3,2-1-4,2-4-8,0 0-2,0 0-3,0 0-6,-4-19 3,4 5-5,2 2-5,0-5 1,2-3-4,3-1-3,0-1-3,1-2 2,2 2-1,1-2-5,0 0-2,4 2 4,-3 0-2,1 3 0,0 0-4,-1 4-1,3 2 1,-2 1-1,-2 3-1,3 1 1,-3 6-2,3 2 1,-1 4 0,2 2 2,-3 3-1,-1 3-1,2-2 1,-2 8 3,0-1 1,-1 2-1,-4 2 3,0 0 2,-1-1-2,0-1-1,-2 1-1,0 0-13,-3-1-16,2-1-28,-2 0-32,0-3-33,0 0-40,2-1-26,-2-2-22,2-3-31,-2-4-107,4-2-284,0 2-128</inkml:trace>
  <inkml:trace contextRef="#ctx0" brushRef="#br0" timeOffset="41105.45">4023 5741 1688,'6'-13'-18,"0"2"32,-5-2 20,5 6 24,-4 2 14,0-1 16,0 0 5,0 1-6,0 1-11,-2 4-12,0 0-7,4-4-6,-4 4-4,6 11-3,-2 1 1,0 2 0,0 4-1,-2 1 7,0 5 1,0-2-1,0 4 1,-2 2-3,0 0-1,0 1-5,0-3-1,0-4-6,-2 2-1,2-2-2,-2-5-1,2 3-1,0-3-6,0-3-3,0-1 7,-2-2-7,2-1 1,0-1 0,0-3-5,0-2 0,0-4-4,0 0-2,0 0-1,0 0 1,-10-14-6,6 7-4,0-1-2,-2-1 2,0 1 2,0 1-6,-3 0-1,1-2-1,-1 6-1,-2-2-3,-1 5 0,0 0 0,-6 5 3,2 0-3,2 2 1,-3 3 2,5 0-2,-5 3 2,6-2-1,1 1 2,-1 0-1,5 0 0,-3 0 3,5-3-4,2 1 5,0 0-1,0-3 1,4 0 4,0 2 1,1-3-2,4-3-1,2 1 2,0-2 2,1-2-2,0-2 1,0 0 0,0-2-1,0 0 1,1-1 0,2-2-3,-3 5 3,-1-5-4,-1 4 2,0-2-4,2 0-2,-4 1 2,0 2-5,-1 1-1,2-1 2,-7 2-1,11 0 3,-11 0-1,11 5 2,-7-1 0,2 1-2,-1 2 1,1 1 1,-2-1 2,0 0 1,0 3 1,0 0 0,4-3-5,-4 2-8,0 1-15,0-2-24,0 1-33,2-1-40,0-1-32,3 2-27,2-4-40,-3-2-85,5-1-118,2-2-141,-2 0-69</inkml:trace>
  <inkml:trace contextRef="#ctx0" brushRef="#br0" timeOffset="41364.12">4608 5804 1582,'-3'-19'17,"-4"4"22,1 2 11,0 3 20,-2 1 14,5 1 8,-4 2-5,4 1-7,-3 1-10,2 1-7,4 3-3,-14 9-2,10 0-1,-2 0-4,0 5 1,-1 3-4,3-2 1,0 4 0,-3 2-4,2 0-4,2 2-2,-2 2-5,3-1 0,0 2-2,0-6-2,2 3 0,0-3-6,2 0-14,0-1-28,5-2-38,-1-1-42,7 1-50,-2-5-50,1-4-64,3-3-144,0-1-220,1-1-123</inkml:trace>
  <inkml:trace contextRef="#ctx0" brushRef="#br0" timeOffset="41849.98">4856 5869 1646,'-2'-8'-15,"2"1"23,-2-1 20,2 3 16,0-3 12,0 3-4,0-3-2,4 1-4,2 0-4,0 1-3,2-1 1,5 1 1,-1-2-2,3 4 1,-1-1-4,4 2-3,-6-1-4,1 4 0,0-3-4,-2 3-1,1 5 4,-3-3 0,1 1 0,-4 2 2,2 4 2,-6-2 3,0 1 0,-4 1-3,0 1-2,-3 0-4,-2 1-3,-1-2-1,2 0-1,-3 1-3,2-3-1,2 2-1,-2-1-1,3-3-5,-3 1 1,5-1-1,-2 1-2,0-2-2,2 1-2,2-5 1,0 7-3,0-7 2,4 8-1,2-3 1,1-1-2,1 3-2,1-1 2,1-1-2,1 3 3,1-1-3,0 1 0,-2 0 1,-2-3-1,1 2 1,-1 0 4,1 0 5,-3 1 5,-2-1 10,1 1 6,-5 1 1,0-2 2,-3 0-7,-1 1 1,-2 1-3,-2-3-3,-3 3-3,0-3 0,-3 2 1,-2-3-3,0 0 1,-1-3-10,0 3-21,-3-3-20,5-2-30,0 0-26,-1-4-40,1 1-34,2-1-31,1-4-34,2 0-96,2-3-344,1-1-163</inkml:trace>
  <inkml:trace contextRef="#ctx0" brushRef="#br0" timeOffset="42161.67">5250 5656 1799,'2'-7'17,"1"4"25,-3 3 19,2-5 18,1 0 8,-3 5 9,1-5-7,-1 5-9,0 0-11,9-4-5,-9 4-4,17 4 0,-5-1 2,4 4 1,0 1-5,4 4-2,-2 2-1,4 3 0,-1 2-3,-2 2 0,2 0 1,-4 4 5,-4-4-3,-4 3 2,1 1 2,-6 1-7,-4 3-5,-3 0-4,-5 3-1,0 3-4,-7-5-24,0 1-16,-1-5-19,0-1-30,2-4-44,-1-2-50,2-4-65,-2-2-118,5-4-196,2 0 37,0-3-95,4-3-83</inkml:trace>
  <inkml:trace contextRef="#ctx0" brushRef="#br0" timeOffset="42456.96">6659 6079 1546,'10'2'-34,"-3"-1"20,2 1 24,-3-2 22,-1 2 30,4 0 16,-9-2 11,14 0 1,-6 0-4,1 0-3,2 0-10,-1-2-2,5 0-7,-3 0-6,2 1-9,0-1-4,-2 0-5,1 0-8,-3 0-34,3 2-45,-4-3-47,1 3-53,-2 0-71,4 3-446,-6-1-160</inkml:trace>
  <inkml:trace contextRef="#ctx0" brushRef="#br0" timeOffset="42642.97">6830 6302 1789,'-4'2'-34,"0"5"9,2-3 19,-1 0 18,3-4 15,-5 5 13,5-5 20,0 0 10,8 6 1,-8-6 9,17 0-8,-9 0-8,4-2-5,2 0-13,-2 0-35,4-1-49,0 1-61,1-2-64,-2 0-115,0 2-320,0-3-98</inkml:trace>
  <inkml:trace contextRef="#ctx0" brushRef="#br0" timeOffset="43387.57">8637 5891 1652,'-8'-10'-10,"-1"3"27,2 0 24,1 1 19,2 1 13,0 3 9,-1-2 4,5 4-9,-4-5-3,4 5-8,0 0-9,-6-4-12,6 4-2,0 0 1,-2 13 0,2-4 4,0 6 3,2 3 5,-2 1-1,2 3 1,-2 5-1,0 1-3,0 0-6,0 5-2,-2-4 11,-2 7-7,0 0-3,0 1 0,1-7-17,-2-2-44,4 1-50,-2-3-52,3-2-67,-2-2-78,2-4-163,2-1-61,-2-3-49,0-2-38</inkml:trace>
  <inkml:trace contextRef="#ctx0" brushRef="#br0" timeOffset="43655.85">7960 6620 1529,'-16'-2'53,"4"0"11,1 0 16,3 2 13,1-2 9,7 2-1,-8-2-5,8 2-11,0 0-7,0 0 2,23-3-2,0 3 2,9 0-1,11-4-2,11 1 1,13 0 6,26-2-9,4 3-4,4 2-9,0-3-6,0 3-4,-4 3-8,-6-3 3,-16 2-10,-16 1-16,0 1-28,-12-3-33,-5 3-37,-9-1-37,-3-3-35,0 7-15,-7-3-31,-5-1-43,-6 1-90,-6 0-349,-5 2-172</inkml:trace>
  <inkml:trace contextRef="#ctx0" brushRef="#br0" timeOffset="44156.97">8391 7132 1842,'-25'5'-7,"3"0"16,6-3 20,0-2 23,6 1 21,-2-1 24,4-1 12,8 1 1,-13 0-6,7-2-12,6 2-11,-3-6-11,3 6-5,13-8-9,-5 4-4,3 0-5,4 1-7,1 1-5,1 0-4,3 2-1,-4 2-7,4 3-2,-3-1 0,-1 4-4,2 2 0,-4 3-2,-1 2 0,-4 0-1,-5 0 2,-2 5-5,-6-2 0,-3 6-1,-6 0 3,-3 3-3,-4 2 2,-7 3 9,-5-2-7,0 1 7,-4-2-3,3-3-4,-3-3 1,4-4-1,2-2 0,1-1-3,3-7-1,2-1-1,3-1 0,2-5-5,-1-2 3,9-2-1,0-2 1,3-2-3,1-1-1,3 0 0,4-1-8,0 0 7,4 0-2,1-1 1,-1 1-1,3 3-8,3-3 7,0 3 3,3-1-3,0 1-1,1 0 0,-1 3-3,2 0 0,2 4 3,2-2 2,0 4-2,-2-1 0,2 2 4,0 1-9,1 1 7,-4 1 1,6 1 0,-2 1-23,0 0-24,-5 1-38,3 0-37,2 0-52,-4-1-55,-1-1-113,2-3-164,-2 2-139,0-2-142</inkml:trace>
  <inkml:trace contextRef="#ctx0" brushRef="#br0" timeOffset="44392.26">8829 7361 1857,'0'-12'42,"0"1"31,0 4 25,0-1 17,0 1 15,0 4 0,0 3-9,2-10-14,-2 10-15,0-4-12,0 4-7,0 0-5,0 0-8,0 0-7,8 14-5,-8-4-4,0-1-3,0 4-5,0 3 0,0-3-6,0 4 5,0 0-11,-2 0-21,2 3-22,0-4-32,-4 1-44,2 0-48,2-1-48,0-5-62,-2 0-110,0-1-134,2-3-110,2 1-106</inkml:trace>
  <inkml:trace contextRef="#ctx0" brushRef="#br0" timeOffset="44602.72">9054 7332 1704,'5'-9'33,"-3"-1"17,2 4 30,-2 2 15,-2 0 8,2-1 0,-2 5-9,2-6-11,-2 6-11,0 0-7,0 0 5,0 0-3,9 11 1,-7-3 0,0 1-3,0 2-4,0 0-5,0 4-3,-2 1-3,2 1-6,0 0-11,0 2-27,-4 0-36,0 0-50,0-1-60,-2-1-59,-2 1-97,-3-1-155,1-4-205,-3 1-151</inkml:trace>
  <inkml:trace contextRef="#ctx0" brushRef="#br0" timeOffset="44819.73">8552 7229 1988,'-8'-15'84,"6"0"4,0 1 1,4 1 2,4 0 0,2-2 0,10-1-3,11-1-6,9-4-12,9 0-6,25-3-8,1 3-2,4 1-9,-2 5-4,-8 4-6,-9 1-34,-2 5-50,-1-1-54,0 2-60,1 0-83,-8 0-175,3 2-65,5-1-55,3 1-44</inkml:trace>
  <inkml:trace contextRef="#ctx0" brushRef="#br0" timeOffset="45353.38">11892 6420 1505,'4'-25'-15,"1"4"21,-3 4 8,-2-1 14,2 3 20,-2 2 16,0-1 12,-2 1 10,2 0 7,0 2 7,0-3 5,-2 4 3,2-1-3,-3 2-5,3-1-7,0 4-9,0-1-9,-2 0-9,2 2-8,0 5-5,-2-10-7,2 10-7,-11 3-1,11-3-4,-15 12-3,7 1-1,-5 4 5,2 3 5,1 10-1,0 1 6,-1 6 2,0 8 0,3 4 8,2 4 4,1 2 3,1 6-2,4 0-3,0-1 5,0 1-4,2-1 7,-2 1-5,2-3-1,-1 2-3,-1-4 3,0 2-4,-1 0-3,-3-2-1,2 1 0,-6-2 0,2-3 1,-4-1-3,0 1-1,0-7-1,-1-7-2,0 1 4,3-5 0,-3 0-3,1-2-4,0-9-2,-2 2-4,2-4 2,0-1-4,-1-4-3,0 0-2,1-2-2,-3-3-12,-2-2-34,0 0-40,1-4-46,-6-2-54,1-2-66,0-1-82,-1-4-85,-2-4-185,-1-2-4,2 1 78,-1-4-193,4-1-189</inkml:trace>
  <inkml:trace contextRef="#ctx0" brushRef="#br0" timeOffset="46059.13">10621 8890 1832,'-6'-1'-35,"6"1"13,-10-6 23,3 4 20,7 2 28,-11-2 23,5 0 23,6 2 18,-9-3 8,9 3 2,-8-2-1,4-1-4,4 3-4,0 0-3,0 0-9,-9-4-5,9 4-11,0 0-17,0 0-2,0 0-11,0 0-2,21-5 1,-4 2-12,3 1-5,5-3-5,3 3-31,2-2-46,-3 0-53,3 3-66,2-3-70,-3 2-83,1-2-175,0 3 9,-4-3-100,1 0-83</inkml:trace>
  <inkml:trace contextRef="#ctx0" brushRef="#br0" timeOffset="46512.24">11290 8746 1669,'2'-6'69,"-2"6"20,0-8 15,0 8 17,0 0 8,-2-8 6,2 8 0,2-5-10,-2 5-13,5-6-17,-1 3 1,2 0-18,3 2-6,2-1-4,-1 0-14,0 2 3,4 0-8,-2 2-8,-2 0-5,1-1 1,0 3-15,-3 0 4,-1 0 3,-2 3-2,-2-1 6,-1 2-3,-4 0-12,-2 0 3,-2 1-1,-3 0-5,1 2 2,-3-2 1,0-1-5,3 1 0,0-2-1,2-1-4,-4 1-1,4-1-1,2 0-6,0-1 4,-2 2-1,1-5-4,3 5 4,0-3-1,2-4 0,2 11 4,3-5-2,-1 1-5,0-1 3,0-1 4,2 3-7,2 0 10,2 1-8,-4-2 0,0 2 5,2-2 3,-1 3 9,-3-3 9,-1 3 3,3 0 11,-6-1 6,0 1-1,-2 1-2,-3-2-4,-4 0 0,1 4-2,-4-2-5,-2-2-3,0 1-12,2 0-27,-3 0-37,0-3-37,0 1-49,0-5-55,2 1-68,3-4-68,2-4-144,1 1-51,3-5 44,4-1-111,1-3-85</inkml:trace>
  <inkml:trace contextRef="#ctx0" brushRef="#br0" timeOffset="46724.09">11616 8802 1714,'7'-3'89,"0"-2"9,-5 5 0,-2 0 4,8-3 3,-8 3 1,6-2-10,-6 2-9,0 0-5,8 5 5,-7 2-2,3 1-14,-2 1 0,1 2-2,-1 0-10,-2 4-5,2-1-2,-2 3-5,2 0-7,-2-1-3,2 0-16,-2 2-33,0-5-41,0 2-47,0-3-56,2 0-57,-2-1-120,-2-1-159,2-2-158,0-3-147</inkml:trace>
  <inkml:trace contextRef="#ctx0" brushRef="#br0" timeOffset="46939.99">11794 8862 1861,'2'-5'74,"3"-4"9,-3 4 8,0 1 6,-2 4 10,1-6 2,-1 6-6,0 0-11,8-5-10,-8 5-11,0 0-2,0 0-6,14 9-5,-10-3-4,0 1-6,2 5-3,-4 0 0,0-1-5,-1 4-3,2 3-2,-1-4-10,-2 3-22,-2 0-37,-1-2-42,0 3-49,-3-3-56,-2-2-72,4-1-142,-6 0-71,-1-5-134,0 3-98</inkml:trace>
  <inkml:trace contextRef="#ctx0" brushRef="#br0" timeOffset="47128.2">11470 8767 1867,'-6'-11'114,"4"4"0,-2 2 2,4-3-9,2 3-14,2-2-9,2 0-4,7 1-11,6 1-7,6-1-7,5 4 0,4-1-19,0 1-45,5-1-49,-4 3-51,7 5-61,-7-5-100,1 5-183,-2 1-154,-5-1-105</inkml:trace>
  <inkml:trace contextRef="#ctx0" brushRef="#br0" timeOffset="47344.99">12212 8877 1757,'2'4'68,"0"0"-6,-2 3 2,-2-1 19,0 2 24,-4 4 13,-2-2 3,-2 8 7,-2 0 1,-7 8-8,-3 2 0,-6 7-12,-2 1-4,-10 15-7,-1 0-7,0 2-9,-1-1-10,0 0-4,3-6-15,6-5-1,5-7-7,2 0-32,6-6-37,-2-4-49,3-3-60,7-2-71,-1-4-63,4-3-150,5-5-97,4 0 67,2-2-112,4-3-60</inkml:trace>
  <inkml:trace contextRef="#ctx0" brushRef="#br0" timeOffset="47757.9">12139 9469 1693,'5'-5'125,"-5"1"7,2-1-2,0 0 9,-2 5 9,0-7 0,0 7-7,3-3-11,-3 3-6,0 0-9,0 0-11,-14 15-5,10-8-14,-1 3-6,2 3-14,-4 0 3,4 2-9,0-1 0,1 1-10,-1 0-3,3-1-6,3 1-5,2 0 3,1 0-4,1-2-1,2 1-8,2-3-6,2 0 1,2-1-16,-1-3-24,4 0-17,-4-4-23,4-3-15,-4 0-11,3-2 5,0 1 8,-2-6 7,-3 2 4,2-4 7,-2-1 10,-5 1 11,4-1 19,-2 0 19,-2 3 17,-1-1 7,1 2-2,-3 1 2,2 1-10,-5 0-3,-1 4 4,0 0 7,0 0 2,0 0 0,-7 19-3,3-11 3,-6 4-4,5 3-1,-4 0 0,-2 3-5,-1-1 2,2 3-2,-4 1-1,4-1-21,-3-2-33,1 2-53,-1-3-66,4-4-86,-1 0-159,-2-2-127,0-2 57,0-2-136,4-4-107</inkml:trace>
  <inkml:trace contextRef="#ctx0" brushRef="#br0" timeOffset="48559.65">11242 5625 1682,'-2'-8'-12,"2"1"12,0 0 12,2-1 19,0-1 7,0-3 1,0 2 2,4 0-1,-2-1-7,6 1-4,-4 2-3,2 1-5,0 2 2,-1-1-5,3 2-3,-1 4-5,0 0 1,-9 0-3,16 6 2,-8 1-1,0-3 1,-4 6-3,0 0 3,0 1-2,-2 2-1,-4 1-2,0 1 3,0 0 0,-4 0-2,-2 1 1,1-4 1,4 3-1,-3-4 3,0 0-3,2-4-1,-1 2 1,1-1-2,2 1 0,-2-2-3,1-1 1,1-1 0,2 1-5,-2-1 5,4 2-1,0 1-1,5-3 3,-1 3-1,5 1 2,-1 0-2,0-1 2,2 4 0,-2-3-2,0 1 2,1 1 0,-2-1-5,-1-1 5,-1 0-4,-1 0 5,-2-1 1,-2-1 1,-2 0 3,-2 3-2,-2-3 0,-6 0 1,3 3 0,-6-3-7,2 1-20,-3-1-30,2-4-33,-2 3-36,2-4-39,-3 0-86,4-4-333,1-2-76</inkml:trace>
  <inkml:trace contextRef="#ctx0" brushRef="#br0" timeOffset="48789.36">11602 5649 1571,'4'-5'-13,"-4"5"12,4-3 5,-4 3 2,0 0-2,6-2 4,-6 2 2,0 0 8,5 15 9,-5-6 6,2 3-1,0 1-5,-2 3 0,5-1 0,-3 2-5,0 0 1,0 2-1,2 0-1,-2-2-8,0 0-24,2 0-40,-2-2-44,0 2-45,0-7-79,-1 0-246,-1-1 29</inkml:trace>
  <inkml:trace contextRef="#ctx0" brushRef="#br0" timeOffset="48995.11">11719 5704 1274,'0'-9'16,"2"0"18,-2 3 8,0-1 4,0 1-10,0 6-3,0-7-6,0 7-2,0 0 0,0 0 2,8 15 3,-6-6-1,0 2-2,0 3 2,-1 3-5,2 0 0,-3 0 0,2 2-3,-2 1-34,0-3-41,0 2-47,-5-4-69,2-2-325,-4 0-1</inkml:trace>
  <inkml:trace contextRef="#ctx0" brushRef="#br0" timeOffset="49170.63">11430 5470 1318,'4'-22'-22,"2"3"2,4-1 15,-2 3 1,4 0-3,6 1 4,3 1-1,4-1 3,4 3-2,-3 3-19,1 5-28,3-2-56,-4 2-108,-3 3-78,1 0 191</inkml:trace>
  <inkml:trace contextRef="#ctx0" brushRef="#br0" timeOffset="49424.98">12087 5412 821,'8'2'90,"-8"-2"18,8 2 18,-8-2 8,7 1-1,-7-1-6,5 4-15,-5-4-4,-3 12 6,1-3-1,-5 4-4,1 2-7,-4 5-4,-3 1-8,1 1-4,-3 5-7,2 1-7,-4 0-10,2-2-4,0 3-4,1-1-1,-2-3-8,4-2-4,4 0-3,-4-2-21,6-4-25,-2 0-24,4-1-34,2-3-31,2-2-37,2-2-39,4 0-53,0-1-105,3-3-323,2-3-151</inkml:trace>
  <inkml:trace contextRef="#ctx0" brushRef="#br0" timeOffset="49906.7">12290 5704 1658,'0'-7'-31,"0"2"36,0 5 25,2-8 19,-2 8 19,0-7 5,0 7-2,0-4-7,0 4-8,0 0-6,0 0-7,0 0-3,0 0 1,-17 9-2,11-1-3,-1-1 0,-1 5-1,2 0-6,0-1 0,-1 0-1,2 3-4,1-1 0,2-1-1,2 1-1,0-2-2,2 1-1,4 0 1,4 0-1,-2 0-1,4-5-4,1 3-18,2-5-21,0 2-25,1-6-27,2 1-21,1 0-20,-2-4-17,0 0-3,-1-1-1,0-4 8,-2-2 13,-1 0 11,-2-5 12,-4 2 16,3-2 19,-6 0 24,0 1 13,0-1 21,-2 4 17,-2-2 22,2 2 19,-2 1 12,0-1 11,0 5-7,0-3-4,0 1-8,0 7-3,0-5-4,0 5-2,0 0 8,0 0 4,-6 20 6,4-9 3,-2 0 0,2 5 0,-3 1-8,1 2-1,0 1-5,0-3-5,-1 7-2,1-4-7,0 4-2,-3-2-34,2-3-41,2 1-57,-1-1-57,-2-2-90,2-3-168,-3 4-177,0-4-83</inkml:trace>
  <inkml:trace contextRef="#ctx0" brushRef="#br0" timeOffset="50088.99">12688 6136 1811,'5'-6'121,"-3"1"15,-2 5 11,2-9 3,-2 2-14,2 3-15,-2-2-15,0 6-16,4-5-23,-4 5-49,0-6-53,0 6-55,0 0-67,0 0-80,4 0-167,-4 0-270,0 0-168</inkml:trace>
  <inkml:trace contextRef="#ctx0" brushRef="#br0" timeOffset="51445.85">12994 6950 1843,'0'0'34,"0"0"18,0 0 16,2 6 15,-2-6 16,0 0 13,0 0 8,0 0 4,0 0 0,0 0-12,0 0-12,0 0-6,0 0-10,0 0-10,0 0-4,0 0-9,0 0-11,0 0-2,5 5-4,4-3-5,1 0-6,6-2 4,3 0 0,1 0-7,4 0 0,-1 0-3,3-2-4,2 0-4,-2-2 2,0 0-3,0-1 7,-1-3 1,-1 2 3,-5-4 3,1 1-1,0 0 2,-2-2-5,-5-2 3,0 2-1,-5-2-3,1 1-3,-3-2-6,-2 3-8,-1 2 8,-3 0-7,-3-1-6,-1 1 5,-4 3-5,-3-2-3,-1 2 0,-6 4 4,1-1-3,-1 3-3,-6 2 4,2-2-5,-5 5 3,-3-1-3,6 4 1,-4 0-1,-2 3 5,1 0-4,-1 5 4,2-1 1,3 2 1,2 2-2,4-2 2,-1 0-3,4 1 8,1 0-4,1 2 0,2 0-1,4-1-1,2-2 1,4 1 8,0-1 6,2 1 1,4-4 9,4 4 6,3-4 2,4 2 7,4-3 2,-1 1 3,7-3-2,2-2 3,4 0 2,3-1-7,2 1-1,-6-6-4,-1 3-5,1-3-2,-2 1-5,-3 0-3,-3 0-2,-3-2-3,1-1-5,-2 1-19,-6 0-30,3-2-43,-2 5-42,-3-5-49,1 0-59,0 1-75,-3-2-81,0-1-151,-1-1-57,-7 3 93,14-5-196,-7 3-188</inkml:trace>
  <inkml:trace contextRef="#ctx0" brushRef="#br0" timeOffset="52151.94">13721 6186 1843,'5'-2'-29,"-5"2"17,4-6 23,-2 2 19,-2 4 24,2-6 13,-2 6 7,2-6 0,-2 6-7,2-3-3,-2 3-7,0 0-9,0 0-6,0 0-1,0 0-2,0 0-1,-19 12 3,11-4 1,0 1 0,-1 3 5,0 2 1,1-1 0,0 2-1,-1 1-2,2 1 0,1 0-2,2 2-3,2-2 0,2 2-2,2-1-3,2 1 7,2-3 4,4 0 4,1-1 3,2-1 7,4-3-1,0-1-6,0-2 1,3-6-4,-2 1-2,2-1-3,1-4 9,0-3 0,0-2 1,1-4 8,-4-3-4,2-3-11,-4 0 3,-6-2-12,3 0 2,-3-1-15,-6 4 1,-4-1-2,-8 2-14,-4 1-20,-7 3-33,-4 1-44,-6 3-50,-5 3-53,2 2-68,-5 2-61,-3 2-175,1 2-62,3 2 80,1 3-91,5-2-66</inkml:trace>
  <inkml:trace contextRef="#ctx0" brushRef="#br0" timeOffset="65103.29">14744 6544 1121,'16'-26'94,"-4"4"23,1 0 3,-5 5 20,1 1-12,-1-5-21,3 1-5,-4-2 1,2 1 9,1 0 4,-4 0 0,2 1-9,-2 2 1,-2 1-1,3 2 3,-3-1-11,0 3-14,1 3-10,-1 1-6,-2-2-18,-1 6-5,2 3-3,-3 2-8,0 0 0,-6 18-7,2-1 0,-3 10 0,1 9-2,-5 8-1,1 5-1,0 2-4,-4 19 0,0 3-1,3-12-2,3-5 0,-4-1 0,6-2-7,-2-1 6,2-5-5,2-7-1,0-3 5,-1-2-7,0-6-1,3-4-5,-2-2 1,2-2-2,0-4 3,0-3 4,0-1-1,2-3-5,-2-3-5,0-3-1,2-4-2,0 0-1,0 0-1,-17-11-4,8-1-1,-1-4-1,-3-1 1,-4-8 3,0 0-4,-2 1 5,-4-1-2,2 2 0,-3 3 0,-3 0 2,-1 5-5,3 4 5,-2 3 2,-1 6-5,2 2 2,-1 6 1,-1 1 1,-2 7 1,3 0 2,1 4 0,6 1 1,0 2 1,6 0 2,1-2 2,5 0-2,2-1 0,-1-1-3,7-2-1,4 0-6,5-3 6,-1 1-1,5-4 0,1-1-3,4-3 6,0-2-5,4-2 1,1-1 0,-1-4 3,6 0 0,0-3-2,-2-2 1,5-5-1,-3 1-2,0-2 7,-6 0-2,0 1 2,-1 3 2,-4 1-4,-2 0 2,0 3-4,-3 2-1,-1-3-2,-3 4-7,1 0 6,-1 4 2,1 0-2,-2 4 3,-3 2-3,2 0 7,-2 1 1,2 0-2,1 5 1,-1-2 2,0 1-2,3 0-7,-2 1-35,1 0-39,-2-2-46,2 2-51,4-2-48,-4-1-84,2-2-135,0 1-179,4-1-125</inkml:trace>
  <inkml:trace contextRef="#ctx0" brushRef="#br0" timeOffset="65626.01">15111 7029 1697,'2'-11'-23,"-2"1"32,0 2 39,0 1 20,0-1 12,0 2-7,0 1-8,0-1-11,0 6-1,0 0 12,0 0 3,0 0-1,0 0 2,-9 21-4,4-11-3,4 2-2,1-2-3,0 2-4,0 1-7,1-2-2,-1 3-4,5-3-4,-3 1-3,3 0-2,1-3-1,1-2-2,-1 0-2,3 0-2,2-3 1,1 0-3,0-4-3,1-2-2,4-3-1,-2 0-3,-1-3 0,3-3 1,0-2-3,-4-2-2,2-3-1,0 1 0,-3 0 0,0 2 2,-4 1 6,0 1 2,0 1 1,-1 1-2,-1 4-3,1-1-7,-3 3 1,-2 0-5,-2 5 1,0 0 4,0 0-7,4 15 1,-2-5 2,-2 0-4,3 3 3,-1 2-1,2 0 2,2 1 2,-2 1-1,5-4 0,-2 2 5,3 1 5,0-5 8,1 0 13,4-3 5,0-2 10,0-3 1,5 2 5,-3-5 9,1-2 13,1-4-8,2-1 1,-4-5 2,-1-5-5,0-2-6,-4-4-6,-1-5-7,-7-1-4,0-5-6,-8-1-7,-2 0-10,-9 0-35,-7-1-34,-7 1-38,-10 5-39,-13-5-58,-8 7-60,4 11-48,-17-2-109,-8 4-172,-4 5 46,-9 4-132,-4 2-151</inkml:trace>
  <inkml:trace contextRef="#ctx0" brushRef="#br0" timeOffset="66276.85">17612 7039 1723,'-17'-6'-63,"0"1"12,2 1 12,3-2 22,1 1 25,0 3 8,1-1 22,1-1 11,1 0 13,-1 3 6,0-3 9,3 2 11,0 0 12,6 2 9,-10-6 5,6 5-2,4 1-7,-5-6-10,5 6-8,0 0-7,16-10-9,-1 7-8,7 3-6,1 0-9,7 0-4,0 0-34,-1 3-39,2-1-42,0 2-46,-2 1-59,-3 0-43,-1 0-92,-8-1-164,-4-2-89,-5 3-64</inkml:trace>
  <inkml:trace contextRef="#ctx0" brushRef="#br0" timeOffset="66444.76">17239 7212 1533,'-21'6'0,"4"0"29,4-3 27,2-1 22,5 0 11,0 0 1,6-2 4,0 0-4,0 0-8,26 3-7,-3 1-7,11-4-6,10 6-7,11-4-30,2 3-74,3 0-76,-3-1-108,4-2-236,-8-2-58,-4-4-32</inkml:trace>
  <inkml:trace contextRef="#ctx0" brushRef="#br0" timeOffset="67385.41">18432 6638 1412,'1'-11'-19,"2"2"28,1-2 36,-2 1 26,-2-2 20,2 1 19,0 0 8,-2-1 8,0 3 6,2-4 3,-2 4 0,2 2 2,-2-1-6,0 1-14,0-1-11,2 2-14,-2 1-13,0 5-10,0 0-6,0 0-7,0 0-3,0 0-7,4 30-2,-1-10-4,-1 0-2,0 5-3,3 4-2,-1 3-7,-2 4-2,2 2 5,0 0-9,3 1-42,-5-1-40,0-4-51,0-2-46,0 5-60,0-7-88,-2-2-174,-2-2-14,0 2-99,0-1-93</inkml:trace>
  <inkml:trace contextRef="#ctx0" brushRef="#br0" timeOffset="67619.09">18139 7362 1818,'-10'-4'101,"1"-1"12,5 1 6,-1-2-1,5 1-1,3-2-6,1-1-8,9-2-12,3 3-6,10-5-5,12 3-13,15-1 0,4 0-4,32 1-12,2-1-2,1 4-7,3 2-3,-19 4-9,-12 0-11,-5 0-37,-12 2-48,-1 5-52,-6-4-51,-4 5-38,-11-2-41,-7-1-123,-12 3-121,-4 2-50,-6-1-46</inkml:trace>
  <inkml:trace contextRef="#ctx0" brushRef="#br0" timeOffset="67997.91">18436 7664 1423,'-16'7'20,"6"-4"29,2 2 22,1-2 24,3-3 17,4 0-2,0 0-10,0 0-6,0 0-7,0 0-2,15-15-4,-1 12-3,4 0 4,0-1-9,2 4-3,-1-3-6,0 3-8,0 3-6,-2-3-7,0 7 0,-2-2-7,-4 3-2,3 0-1,-5 3 3,-5 2 8,-2-2-4,-4 5-2,-5 0-5,-5 2-5,-1 2 1,-6 0 2,-3 1-3,0 1 1,-4-4-8,-1 3 1,-1-5 0,6 1-3,4-4 1,-1 0-5,-1-2 2,6-1-3,2 0 4,0-3-2,2 1-5,0-1-5,1-1 0,5-1 2,0-2-1,4-3-3,0 0 2,8 10-3,-2-10 1,5 1 0,-1 2-8,6-3-20,-5 0-21,7 0-23,-1 0-28,2 0-38,0 0-37,2 0-31,1-3-39,-6 2-64,5-5-89,-5 2-247,0-2-138</inkml:trace>
  <inkml:trace contextRef="#ctx0" brushRef="#br0" timeOffset="68188.12">18717 7816 1674,'6'-17'-45,"0"3"27,-1 1 33,0 4 22,-1 1 28,-2 0 13,0 3 2,0-1 1,0-1-8,0 3-8,0-1-12,-2 5-3,0 0-4,11 0-8,-11 0 0,8 12-3,-3-4-1,-3 4-5,0-1 1,0 1-4,-2 3 2,0 2-3,0 1-7,-2 0-29,0-1-42,0 2-46,0 1-39,-3-5-63,1-1-126,0 1-260,-1-1-88</inkml:trace>
  <inkml:trace contextRef="#ctx0" brushRef="#br0" timeOffset="68403.96">18931 7861 1613,'6'-12'13,"-2"-1"40,0 1 28,-1 4 21,-1-1 23,-2 3 8,5 0-1,-5 1-20,2 0-12,-2 5-13,4-4-9,-4 4-8,0 0-5,10 9-5,-6-2-7,1 0-6,-1 7-2,0-3-5,0 4-5,1 1 0,-3-1-21,0 2-25,0-2-32,-4 3-42,0-1-56,-3 1-54,-5-4-91,0 0-146,-1-3-214,-2 0-144</inkml:trace>
  <inkml:trace contextRef="#ctx0" brushRef="#br0" timeOffset="68580.91">18620 7682 1810,'-7'-25'24,"1"7"23,2-1 12,4 3 6,2 3 0,5 0-2,1-2-6,10 1-5,10-2-6,7 4-5,11 1-4,7-1-22,0 2-52,2 3-52,4-1-60,-4 2-116,2 3-361,-1-3-125</inkml:trace>
  <inkml:trace contextRef="#ctx0" brushRef="#br0" timeOffset="69254.84">20926 6186 1649,'4'-8'-47,"-2"-2"25,4 2 47,-3-1 25,1 0 23,-1-1 19,1 1 9,0-3 12,-2 2 8,0 3 1,2-3-3,-2 1-7,0 4-2,-2-3-6,0 1-12,2 0-6,-2 1-10,-4 2-12,-2-1-4,-4-1-9,-8 3-2,-2-1-6,-2 4-3,-7-2-5,-1 2-7,-2 2 0,3 2-4,-3-1-1,0 3-4,3 2-1,1-3-3,0 2-6,5 0 4,-1 0-4,4 3-6,2-5 3,2 3-1,3 1 4,2 0-2,0-1-5,3 1 4,4 2-3,0-2 0,0 0 0,4 3 1,0 1-1,4 5 0,0 1 2,0 4-1,4 4-2,1 7 2,2 2-3,1 10 3,2 5-3,2 25 0,3 2 9,-5 5 1,4 1 1,-1 1-1,-3 3 1,-1-4 1,-2 7-4,-1-1 11,-2 3-1,0-1-7,-4-5 3,-2-3 1,-2-4-5,0-12-1,-2-11-3,0-2 4,0-2 0,0-8-5,-4-4 3,4 0-1,0-9 0,0-3 2,0-5-3,0-2-3,4-2 8,0-2-10,4-2 2,6 0-8,0-7-45,7-4-59,0-1-79,2-4-114,5-5-269,-1-5 45,5-2 81,-3-12-126,3-4-71</inkml:trace>
  <inkml:trace contextRef="#ctx0" brushRef="#br0" timeOffset="71051.63">14423 7345 1449,'2'-3'-67,"-2"3"11,0 0 12,0 0 10,4-4 9,-4 4 11,0 0 7,0 0 5,0 0-2,0 0 12,2-4 2,-2 4 10,0 0 12,0 0 0,0 0 5,0 0-4,0 0 7,0 0-10,0 0 1,12 2 22,0-2 7,4 0 1,14 2-2,6-2-3,14 0-6,12 0-3,29-2-4,4 0 0,3-1-1,4-1 4,2-2 2,6 1-2,-5 0-7,-5 0-5,-7 1-1,-19-2-3,-17 4-5,-14 0-21,1 0-17,-10 0-26,-4 0-27,-5 2-49,-8-1-55,-10-2-71,-3 2-318,-4 1-62</inkml:trace>
  <inkml:trace contextRef="#ctx0" brushRef="#br0" timeOffset="71371.66">14503 7507 1500,'-19'4'43,"6"-2"14,3 0-3,2 0 6,-2 2 17,6-3 15,4-1 9,-8 2-5,8-2-8,-6 4-9,6-4-3,0 0-7,21 0 4,2-1-4,9-2-3,14 0 0,18-3-4,25 1-4,11-3 2,1 1-3,7 0 10,3 0-5,-1 1-4,0 2-2,-9-2-17,-11 2 4,-16 1-7,-18 1-4,-9-2 1,-7 2-3,-6 1-7,-5 1-5,-5-3-16,-3 2-30,-5-1-29,-5 0-28,-4 2-23,-1-2-33,-6 2-40,4-4-73,-4 1-171,0 3-70,0 0-59,0 0-56</inkml:trace>
  <inkml:trace contextRef="#ctx0" brushRef="#br0" timeOffset="72412.86">21077 6718 1520,'0'-7'-12,"0"-1"22,0 2 23,2 1 22,-2-1 6,0 1 3,0 5-7,0-8-6,0 8-8,2-8-6,-2 8-6,0 0-3,0 0-1,0 0-4,0 0 2,-4 27-2,4-14 0,-2 3-2,4 1-1,-4 2 1,4 2-1,-2 0 0,4 1 0,-2 2-5,4-2 1,0 1-1,2-2 0,1-2 1,0-4-2,2 3 2,-1-7-4,0 0 1,4-1 0,-4-2 0,2-5-3,-1 2-3,2-5 1,-2-3 0,-1-1-3,2-4 3,0 1-3,-2-6 0,0 0 1,1-5 0,0 0 3,-3-2 5,1 0 7,-3 2 9,0-1-1,-2 1 10,0 3 9,2 2 1,-2 2 1,-2 0-6,2-1-2,-2 4-10,0-1-5,0 3-4,-2 2-2,0 4-2,0 0-6,0 0 3,-12 11-3,8-1-2,-5 3 3,6-1-4,-1 3 1,0 2-3,2 1 2,0 1 0,2 0-1,2-1 1,0-2-2,0 1-1,4-2 5,3 0-3,0-1-1,3-2 2,2-3-2,2-2 0,3-1-3,0-1 5,2-5-4,3 0 1,-2-5 5,4-2-3,-3-3 0,1-3-1,1-5 0,-1-2 1,-6-5-3,-2 0 0,-6 0-1,-6 3-1,-4-2-1,-4 2-7,-6 1-9,-6-4-17,-2 4-17,-6 2-17,-1 0-23,-3 6-27,5 1-29,0 2-31,2 3-41,1 1-56,4 0-115,0 3-195,8 1-82</inkml:trace>
  <inkml:trace contextRef="#ctx0" brushRef="#br0" timeOffset="72992.04">22239 6193 1550,'-2'-7'-36,"0"0"32,0 2 27,0-1 28,2 0 23,-2 1 3,2 5-1,0-10-8,2 5-4,2 1-11,2-2-4,4 2-5,6-1-5,3 0-3,1 3-7,6-5 0,2 3-5,0 0-2,1-1 0,-1 1 3,-5 2 7,-3-2 8,0 0 10,-1 3 6,-2-3 5,0 2-1,-5 0-2,2-1 0,-4 3-9,-2-3-6,0 2-7,2 1-5,-10 0-4,10 1-3,-10-1-2,6 8-2,-6-2 0,0 3-7,0 0 0,-2 8-1,0 0-1,-2 9-3,2 3 2,0 8 1,2 4-5,0 4 6,0 10 8,2 4 6,2 23 4,2 1 1,3 0 3,-1-2 2,3-3 0,0 1-4,-1-1-6,-2-15 1,-2-8-2,1 2-4,0 0 6,-4 1-1,4-3 0,-5-1-9,-1-10 3,2-1 1,-1-3-8,-2-6 4,-2-1-1,2-4-6,-3-1 0,3-6 4,-1-1-1,-1-1 0,0-2 3,-3-3-2,0-3-4,-1-2 5,-4-1 0,0-3-4,0-3-9,-1 3-23,-4-5-26,2-2-41,-1-2-51,-3-1-58,4-6-83,0 1-173,0 0-95,3-5-131,3 2-173</inkml:trace>
  <inkml:trace contextRef="#ctx0" brushRef="#br0" timeOffset="73398.9">23321 7536 1880,'-10'-9'-1,"3"3"39,3 0 33,0 2 25,2-1 10,0 1-11,2 4-10,4-10-12,4 6-7,3 1-4,2 0-12,0 2-8,5-2-34,4 3-44,-4 0-53,4 3-62,-3-3-59,4 0-140,-4 0-274,-4 0-123</inkml:trace>
  <inkml:trace contextRef="#ctx0" brushRef="#br0" timeOffset="73861.89">23650 7349 1658,'2'-7'-16,"-2"-1"35,1 1 27,2 1 19,-1-2 2,2 2-6,2-2-1,2 5-3,4-1-6,0 0-2,1 4-1,2 0-5,2 0-5,-1 4-5,2 0 1,-4 2-6,-1-1-3,0 3 0,-3 0-3,1 1-1,-5-1-2,-4-1 0,-2 3 4,-2-1-5,-2 2-1,-4-5-1,-1 4-2,-1 0-5,-1-3 5,2-2-3,1 2-1,0 0-1,2-1-2,-2-2 0,2 0-4,0 2 3,2-3-1,0-1-3,0 2-1,4-4 3,0 7-3,0-7 1,4 8 0,2-3 0,-2-2 1,2 1-4,4 3 6,-2-1 4,0-1-3,2 3 2,3 0 2,-2 1 2,0-1-3,-1-1 0,-2 3 1,1-2-1,0-2 1,-3 1-3,-2 1 10,1-1-3,0 0 4,-3 1 3,-2-1 0,0 0-1,-2-1 0,-3-1 0,0 3-5,-3-5-9,-3 3-23,0-4-36,1 2-51,-1-2-55,-1-2-60,1 0-103,-2-4-164,3 2-49,4-1-39</inkml:trace>
  <inkml:trace contextRef="#ctx0" brushRef="#br0" timeOffset="74074.28">23994 7425 1501,'7'-5'32,"-5"-1"32,2 0 26,-2 2 21,3 0 9,-3 1-4,2-1-15,-4 4-9,4-4-14,-4 4-6,0 0-8,0 0-4,10 10-5,-7-5-4,1 5-4,-1 0-3,-2 1-5,-1 4-2,3 2-2,-3 1-28,-3-1-28,-1 0-45,0 2-51,0-1-50,-1-2-60,1-3-127,-2 1-280,2-2-132</inkml:trace>
  <inkml:trace contextRef="#ctx0" brushRef="#br0" timeOffset="74291.99">24080 7461 1718,'6'-11'-15,"0"0"37,0 1 30,-2 1 19,3 1 10,-3 0-6,2 3-5,1 1-6,2 0-2,-3 4-4,-6 0-1,16 8-2,-6-1-5,-4 1-3,0 5-4,-2 5-5,0-3-2,-2 3-1,-2-1-4,0 7-31,-4-2-37,-2 2-43,-2-2-56,-2 2-57,-4-6-85,-1 1-377,0-3-152</inkml:trace>
  <inkml:trace contextRef="#ctx0" brushRef="#br0" timeOffset="74472.95">23702 7313 1730,'4'-14'-63,"1"0"18,3 2 8,3 3 13,2 1 8,3 2 2,2 2 2,4 1-1,4 3 2,2 2-9,5 1-35,5 2-41,1 4-74,1 0-223,9 1 96</inkml:trace>
  <inkml:trace contextRef="#ctx0" brushRef="#br0" timeOffset="74697.9">24634 7437 1154,'6'-5'57,"-6"5"31,0 0 22,4-3 10,-4 3-4,0 0-7,0 0 2,0 0 4,-18 10-8,5-3 1,-6 5-5,0 3-4,-5 4-1,-1 4-4,-2 5-3,-7 5-12,7-1-4,-3 3-9,-13 11-6,9-7-2,3-4-9,3-1-5,0-2-29,3 0-31,4-5-30,2-1-37,1-2-38,6-2-38,2-4-27,3-1-30,3-6-79,4 1-114,4-2-134,1-3-45</inkml:trace>
  <inkml:trace contextRef="#ctx0" brushRef="#br0" timeOffset="75070.9">24384 7989 1406,'5'-6'2,"1"3"26,-2 1 9,-2-2 6,-2 4 5,9-4-5,-9 4 4,0 0 4,0 0 6,0 0 4,6 13-4,-4-5-1,0 1-2,0 1-5,0 2-4,2-2-5,1 1-3,0-2-2,1 3-4,0-3-2,0-1-2,3-1-3,2 0-3,-1-4-3,0-1-2,0-2 0,4-2-2,-3-1-2,1-4 0,-2 0 5,4-3 5,-5 0 6,1-2 5,4-2 3,-3-1 11,0-1 8,-1 3 8,-2 2 9,0 0 2,0 2-1,-2-2-9,-1 5-8,0-1-3,-1 3-14,-4 4-3,0 0-3,0 0-1,0 0-2,-6 19-3,2-8-2,-5 5-4,-2 1-2,1 3 1,-2 4-2,-1-2-3,-1 2-26,2-3-35,0-1-46,-5 2-52,6-3-55,-1-3-62,1-2-137,-6-3-105,2-1-99,-2-2-102</inkml:trace>
  <inkml:trace contextRef="#ctx0" brushRef="#br0" timeOffset="75689.45">23412 5542 1617,'9'-10'-34,"-3"1"28,2-3 18,1-1 7,1 1 13,1-2 10,0 2 4,1-2-2,1 3-2,0 1-4,2 1-5,-2 0 1,4 2-7,-4 3-4,0 0-2,1 4-4,-2 0-2,-1 4-1,-1 2 1,0 1-3,0 1-1,-4 4-3,-1 0 1,0-1 1,-3 2-3,-2-1 2,0 1 1,-2 0-3,-3 2 0,0-1 1,0-3-5,-1 3 5,0-5-3,0 0 1,1 2 0,-2-4-2,4 0 1,0 1 3,-2 0-2,4-3-2,-1 1 0,0-2-2,0 1 2,4 1 0,2 1-2,0-2-2,3 1 0,3 3 2,0-1 0,1-1-5,2 4 5,3-2-4,-5-1 4,2 2-3,0 0 1,-2-1-1,2 0 0,-5-1-1,2 1-1,-3-2 3,0-2-3,-3 3 4,0-2 2,-2 0 0,-4-1 2,0 1-1,-2-3-3,-5 2-22,0-2-19,1-1-33,-2 0-38,-1 1-46,0-6-76,3 1-309,-1 0-46</inkml:trace>
  <inkml:trace contextRef="#ctx0" brushRef="#br0" timeOffset="75924.35">24066 5559 1499,'4'-5'9,"-4"5"15,10-3 12,-10 3 5,6-2 1,-6 2-11,6-2-4,-6 2-6,0 0 3,6 12-1,-6-5-3,2 5 1,0-2-3,1 6 0,-1 1-1,0 1 1,-2-1-1,0 2-4,0 1-1,2-3-20,-2 3-33,0-2-30,-2-1-39,2 0-51,-2-5-96,0 0-180,-1-2 55</inkml:trace>
  <inkml:trace contextRef="#ctx0" brushRef="#br0" timeOffset="76145.46">24252 5559 1200,'4'-6'7,"0"0"5,-2 1-4,0-1 5,-1 3-8,-1 3 2,0 0-3,0 0 3,13 10 6,-9 0 14,-1 3-4,3 2 3,-4 3-2,0-1 5,-2 3-3,3 2-6,-6 0 3,1 5-1,0-2-17,-5 0-28,1 0-45,-2-3-60,-2-3-126,-5-1-96,2-3 136</inkml:trace>
  <inkml:trace contextRef="#ctx0" brushRef="#br0" timeOffset="76323.59">23804 5490 956,'2'-20'10,"-2"0"7,4 3 3,3 4-5,3 0-1,3 1 5,9 2-2,2 4-2,6 2-7,4 4 3,9 4 6,5 6-8,7 1-42,-2 5-42,-2-1-86,19 7-132,-15-3 191</inkml:trace>
  <inkml:trace contextRef="#ctx0" brushRef="#br0" timeOffset="76557.01">25096 5852 910,'0'0'78,"0"0"8,0 0 3,0 0-1,-15 2 4,4 0 5,-3 1 8,-4 3-1,-2 0-1,-6 4-3,-3 3-5,-6 0-1,2 2-7,-8 5-9,1 1-3,-2 1-9,1 2-5,-1 0-5,1 3-6,4-1-4,-1-1-20,4 2-28,4-3-31,5 0-37,1-2-39,8-1-41,0-4-40,6 0-69,2-3-344,6-3-103</inkml:trace>
  <inkml:trace contextRef="#ctx0" brushRef="#br0" timeOffset="76977.75">24876 6199 1652,'-2'-8'-3,"-4"1"26,3-1 26,-5 3 25,3-2 6,-1 0-5,0 3-9,-3 0-5,0 2-6,1 0-6,8 2 1,-15 6-2,9 0-5,0-1-3,1 4-1,3-1-3,2 1 1,2 2-5,3 2 1,1-2-4,5 0-1,-1 0-3,5-2-1,2 3-3,4-3-1,-4-2-1,2-2 2,3-2-5,-4 2 3,2-5-3,-2-3-1,-1-1 0,1-4-4,-4 1 1,0 0-4,2-5-2,-2 4 1,-3-4 0,-2 3-4,1 1 0,-1 1-2,-1 0-1,-2 1-2,-2 2-3,4-3-3,-4 5 0,-4 2 1,0 0 0,0 0-1,0 0 1,0 0 2,0 0 2,-12 19 0,8-10 0,-2 2 2,0 2 2,0 3 1,-1 1 3,-1 1-2,1 2 3,-1 1-28,1 1-43,-1-2-56,0 3-52,-4-3-88,2 0-201,-2-1-120,1 3-83</inkml:trace>
  <inkml:trace contextRef="#ctx0" brushRef="#br0" timeOffset="77180.76">25232 6730 1626,'10'-14'77,"-4"1"40,-2 2 24,3 0 27,-3 1 3,0 1 10,3-3-19,-3 2-18,0 3-8,0 1-13,-1-1-18,1 3-35,0-2-53,-4 6-62,4-3-57,-4 3-60,0 0-64,0 0-131,0 0-175,-10 17-85,-2-10-116</inkml:trace>
  <inkml:trace contextRef="#ctx0" brushRef="#br0" timeOffset="78136.29">17533 9235 1074,'-19'-7'137,"4"-3"9,3 2 2,1 4 9,3-3 3,-1 3-12,3 0-16,-1 1-14,1-1-8,0 2-8,6 2-11,-6-6-9,1 4-10,5 2-10,0 0-6,0 0-6,21-3-4,1 4-22,-1 3-39,6 0-43,3 0-52,5 3-56,2 3-42,-5-1-87,-4 1-172,-5 0-76,-4 1-46</inkml:trace>
  <inkml:trace contextRef="#ctx0" brushRef="#br0" timeOffset="78302.05">17404 9590 1393,'-17'7'-29,"3"-3"24,5 2 19,0-3 19,2-1 23,2 0 10,5-2-2,-6 5-4,6-5-7,-2 3-7,2-3-3,16 2-3,2 0-18,1-1-37,14 1-41,-1-2-45,4 0-58,6-2-151,-2-1-104,1-2 77</inkml:trace>
  <inkml:trace contextRef="#ctx0" brushRef="#br0" timeOffset="78532.03">18406 9065 1119,'2'-21'8,"2"6"34,0 0 33,-2 2 29,0 2 21,0 2 12,1-2-3,0 4-9,-3-1-12,2 2-18,-2 6-10,0 0-9,0 0-5,0 0-2,14 21-5,-10-5-4,0 3-6,3 5-4,-3 5-3,1 2-2,-1 6-5,0 2-8,-2 2-40,0-3-48,-4 4-66,0 0-57,-6-3-114,-4 5-185,-4-5-78,-2 0-58</inkml:trace>
  <inkml:trace contextRef="#ctx0" brushRef="#br0" timeOffset="78735.98">17858 9750 1558,'-9'-10'38,"2"2"23,5-1 7,2 0 5,4-1 4,8 0 2,4-2 1,6 1-4,9 0-5,9 0-4,13 3-6,7-2-4,3 6-7,3 3-4,-2 1-7,2 1-27,-5 6-41,-5-2-54,-3 7-55,-13-5-75,-7 3-169,-10 1-186,-8-1-68</inkml:trace>
  <inkml:trace contextRef="#ctx0" brushRef="#br0" timeOffset="79120.56">17923 10232 1594,'-8'2'29,"-1"-1"18,5-1 0,4 0 0,0 0 5,0 0 3,0 0 5,15-16 3,-3 11 2,2 3-2,0-2-2,3 3-5,-2-1-3,2 2-7,-5 2-4,0-1-5,4 3-4,-2 3-1,-3 0-2,-2 2 2,-3 3 1,-4-1 5,-2 0 3,-4 5 1,-4 1 0,-3 0 0,-3 2 2,-1 0-3,-10 0-3,4 0-2,-2 0 1,-1 0-2,0-2-2,1-3-4,1-2-3,4 2-3,0-4 1,6 0-3,-1-1-2,2-4-6,3 3 3,-1-1-3,5-4 0,6 3 0,-2-6-1,11 5 0,2-3-3,4 2 1,1-4-1,2 2-4,1-2-15,2 0-29,1-2-29,3 0-42,3-2-51,-3 1-42,0-5-61,6-2-126,-6 0-83,-3 2-70,0-4-45</inkml:trace>
  <inkml:trace contextRef="#ctx0" brushRef="#br0" timeOffset="79311.78">18412 10297 1523,'2'-4'40,"0"-2"25,0 1 14,0 3 9,-2 2 9,2-9-7,-2 9-9,3-3-5,-3 3-11,0 0-2,0 0 4,0 0-4,5 17-1,-7-8-9,2 3-4,-3 1 0,0 4-7,-1-1-6,2 1-6,-2 0-41,0 0-43,2-2-55,-2 2-55,0-2-78,1 1-149,-1-3-203,2-2-95</inkml:trace>
  <inkml:trace contextRef="#ctx0" brushRef="#br0" timeOffset="79523.22">18658 10235 1634,'4'-19'18,"-3"4"35,2 6 27,-3-2 6,2 4-2,-2 2-14,0 0-8,0 5-3,0 0 14,0 0 2,-2 22 3,2-9 1,0 7-3,-3 2 0,3 2-7,-1 4-9,-3-2-3,2 3-5,-2-1-23,2 1-39,-2-1-32,-4 0-56,3 1-67,-2-4-77,-1-1-158,-5-4-251,-2 1-147</inkml:trace>
  <inkml:trace contextRef="#ctx0" brushRef="#br0" timeOffset="79694.07">18163 10208 1812,'-10'-24'0,"4"4"11,4 3 2,2 2-3,6 1 3,6 4-2,2-4 1,9 3-2,9-3-3,7 5-2,11-3-15,8 7-42,26-5-55,3-1-71,7 1-352,-1 0-33</inkml:trace>
  <inkml:trace contextRef="#ctx0" brushRef="#br0" timeOffset="80173.07">20433 9215 1466,'2'-14'-1,"-2"-1"34,0 3 18,-2-2 17,2 1 16,-2 0 11,-3 0-12,-3-1-9,-5-1-7,-4 5-9,-7-4-3,-5 2-6,-5 3-4,-2 3-7,-2 1-4,1 0 0,0 3-6,3 2 1,0 0-7,0 2 0,3 3-4,1-2 1,-2 1-3,7 0-5,-1-2 2,6 2-4,-2-1 0,5 1-3,0 0 0,2 1-1,1-1-1,-1 2 1,8 0 0,-1-1-1,0 4-1,1-1 1,3 2-4,2 1 3,2 3-2,0 4 3,0 2-4,2 8 0,0 5 4,-4 11 11,0 2 6,0 10 2,-9 19 7,2 3 3,-5 1-2,-2 8 1,2 2 1,-5 5-2,2 2-5,-5-6 0,3-1-1,1-2-4,-1-6 1,-3-5-4,6-5 0,2-14-4,4-8 1,2-12-1,2 1-1,4-8 0,0-2 1,4 1-3,2-3-24,4-6-35,3-1-49,8-4-56,2-3-66,-2-6-124,6-2-140,1-4-104,1-4-88</inkml:trace>
  <inkml:trace contextRef="#ctx0" brushRef="#br0" timeOffset="80867.65">20236 9690 1619,'-2'-8'-15,"2"-3"22,0 4 10,0-3 29,2 0-4,0 2-5,4-4 3,0 2-6,3 3-3,5-3-5,2 3-5,5 3 1,0-1-3,2 5 0,1 0 0,-1 0-2,0 7-3,-2-3 0,1 5-2,-4 0 1,-2 0 0,-4 3 2,-1 1 0,-5 1-2,-2-1 0,-7-2-1,0 4 3,-5-2-2,-3 0-2,-4 0 0,-2 1 0,3-4-3,-6 1 0,5-2 2,1-2-5,1 1 8,2-2-3,1-1-2,2 0 1,-2-1-2,4-4 0,2 5 0,-2-3-5,6-2 0,-6 1 1,6-1-5,0 0 2,0 0-2,0 0-1,10 9 1,-4-6 4,2-1-4,4 2 0,-4-1 3,2 3-2,3 0 2,0-1 3,0 3-3,-1 1 4,-1 0 0,0 0 4,-3 1-1,-3-1 4,2 0 5,-5-1 11,-2 2 7,-2-1 0,-6-1 4,-1 0-3,-5-1-10,-3-1-4,0-1-3,-2 2 1,-2-5-4,-3 3-17,3-3-39,0-1-40,0-1-42,1-1-49,2-1-67,3-3-432,2 5-166</inkml:trace>
  <inkml:trace contextRef="#ctx0" brushRef="#br0" timeOffset="81107.1">20831 9747 1818,'6'-4'2,"-1"1"31,0-1 20,-1 0 8,-4 4 6,10-4 0,-6 2-9,-4 2-7,0 0 1,0 0 5,6 8-2,-6-2-2,1 1-2,-1 3-4,0 0-4,0 1-4,0 2-2,0 2-5,0-3 0,0 5-19,-1-2-33,1 1-41,-2-1-56,0-2-45,2-1-65,0-1-131,-2 1-246,-1-2-104</inkml:trace>
  <inkml:trace contextRef="#ctx0" brushRef="#br0" timeOffset="81314.85">20979 9772 1693,'2'-7'23,"0"2"14,-2-2 7,3 4-3,-1-4-1,-2 7-7,0 0-6,0 0 8,0 0 7,0 0 8,8 12-3,-6-2-1,0 1-2,0 2-2,-2 1-5,-2 3-1,0 2-3,0 0-31,-2-1-35,-2 4-58,-4-3-60,0 3-108,-4-5-360,-2-1-116</inkml:trace>
  <inkml:trace contextRef="#ctx0" brushRef="#br0" timeOffset="81496.98">20576 9699 1647,'0'-17'-15,"0"-1"13,4 3 14,1 2 1,4 1 2,1 0-7,7 5 3,4-3-2,6 7-2,1-1 3,4 4-4,-1 2-24,0 3-39,9 1-59,-4 1-91,-1 4-243,-1-1 41</inkml:trace>
  <inkml:trace contextRef="#ctx0" brushRef="#br0" timeOffset="81751.51">21498 9839 1331,'0'0'70,"0"0"17,0 0 10,0 0 0,6 2-1,-6-2 6,0 0 6,-20 9 1,7-1-4,-7 2 1,-1 3-5,-6 4-1,-6 0-1,-4 7-6,1 2 1,-18 10-6,2 3-6,-1 4-1,0 1-12,0 0-7,2 1-6,0-3-5,0 2-8,4-3-12,9-12-26,4-2-28,7-4-39,4-4-38,2 1-34,3-5-31,10-1-49,0-2-87,6-4-138,4-3-216,4 2-151</inkml:trace>
  <inkml:trace contextRef="#ctx0" brushRef="#br0" timeOffset="82026.05">21193 10332 1750,'2'-7'-13,"2"-1"50,-2 1 14,-2 1 32,2-1 28,-2 3 4,0-2-5,0 6-10,-2-10-12,2 10-5,0 0-4,-13 3-8,13-3-1,-15 10-3,8-3-7,-3 6-4,4-2-1,-1 3-5,0 1-4,3 0-2,-3 0-4,3 0-4,2 3 0,4-1-2,0 0-2,5 0-6,-1 0 1,4 0-2,2-1-2,2-1 0,-3-2-17,7-2-25,-3-1-40,-2-3-52,3 0-75,2-6-69,-4-1-116,1 0-142,0-4-136,-4 0-145</inkml:trace>
  <inkml:trace contextRef="#ctx0" brushRef="#br0" timeOffset="82221.77">21360 10384 1835,'-2'-6'7,"0"2"-12,2 4 7,-4-5 16,4 5 42,0 0 23,-8 11 10,3-2 0,-2 5 2,-1 1-2,2 0-6,-3 6-3,1 1-8,-1 2-6,1 0-10,-1 3-2,1 0-4,0-2-15,2 1-46,-4-2-47,4-2-59,2-1-63,-2-3-69,0-3-147,3-2-260,-2-2-147</inkml:trace>
  <inkml:trace contextRef="#ctx0" brushRef="#br0" timeOffset="82953.75">22326 9465 1642,'4'-8'-80,"-2"-1"28,2 1 32,-3 3 30,2-2 27,-1-1 26,1 2 20,-1 1 19,-1-2 5,2 2 0,-1 0-8,1 0-8,-1 3-15,-2 2-9,0 0-9,0 0-4,0 0-1,-2 26-2,-1-9 2,1 3-2,-1 7 1,3 1-2,-1 0-3,-1 0-4,-1 3-3,1-2-3,2 1-4,0 0-4,0-1-27,-3-3-29,3 0-42,-1-2-48,1-5-47,1 0-56,-2-4-73,1-2-162,0-2-103,-2-4-60</inkml:trace>
  <inkml:trace contextRef="#ctx0" brushRef="#br0" timeOffset="83142.95">22086 9673 1585,'-9'-8'17,"1"1"38,2 3 28,-1-1 12,4-1 0,-1 2-7,4-1-11,0 5-9,12-8-9,1 6-5,4-3-5,4 5-7,9 3-14,1-1-33,3-2-39,6 5-49,3 0-70,-3-3-95,2-2-365,-3 0-122</inkml:trace>
  <inkml:trace contextRef="#ctx0" brushRef="#br0" timeOffset="83713.61">22999 9331 1634,'-4'-10'-46,"-1"0"30,4 1 27,-1 0 16,2-1 16,0 0-2,3 1-1,0-1 0,4 0-6,3 3-2,5 0-2,-1 0-3,3 2-4,3 2-1,0 3-1,2 0-3,1 0-3,3 5-2,-4 3 2,0 1-3,-2 1 1,0 4-3,-5 1 0,-3-1-1,0 3 2,-6 0 1,-4-2 1,-4 3-3,0-1-3,-6 1 3,-4-1 0,-1-2-1,-1 1-2,-3-4 1,4 0 0,-1-2-2,0-1 1,4-2 1,-2 1-2,1-3-2,2 2 3,1-4 1,-3 2-6,5-3 4,0 1-1,1 1-1,5-4-5,-3 4-2,3-4 4,0 0-4,10 5-2,-2-1 7,1 0-2,3 1-4,1 1 0,2 3 4,1-2 1,0 0-2,-2 1 5,4 1-3,-4 1 1,-1-1-1,-1 1 2,0 0 5,-2-1 3,-2-1 5,-5 1 3,3 0 10,-6-1 7,0 0 6,-6-1-3,1-2-3,-3 2-2,-4-1-2,-4-1-1,-1-1-7,-2-2-25,0 0-29,-1-2-41,0-2-43,1 0-51,0-2-78,0-3-428,7 1-167</inkml:trace>
  <inkml:trace contextRef="#ctx0" brushRef="#br0" timeOffset="83952.34">23605 9397 1751,'4'-3'-39,"-1"1"23,-3 2-4,0 0 15,8-5-2,-8 5-2,0 0 16,8 7 15,-6 1 7,0 3 3,-2 0 1,3 5 3,-1-1-2,2 2 4,-4 1-3,1 2-1,-1-1-4,0-1-2,-1 1-2,1 3-1,-2-5-12,2 2-33,-2-2-40,0-2-48,2-2-68,2-3-127,-2 1-177,0-4 14</inkml:trace>
  <inkml:trace contextRef="#ctx0" brushRef="#br0" timeOffset="84170.1">23793 9433 1285,'2'-5'1,"-2"-1"10,0 0-4,0 6 1,2-5 14,-2 5 19,0 0 17,0 0 5,7 17 4,-3-5 2,1 3-3,-3 2-2,0 0-6,0 4-1,-2 0-10,2-1 1,0 3-6,-2-2-20,0 3-37,-2-7-38,0 3-53,-4-3-74,1-1-154,-6-1-125,3-4 34</inkml:trace>
  <inkml:trace contextRef="#ctx0" brushRef="#br0" timeOffset="84354.53">23226 9243 1213,'4'-15'-23,"7"2"6,1 4 14,6 0-7,7 3 12,1 1 5,11 3 4,-1 2-3,9 2 4,-3 1-6,5 3-17,3 5-42,-7-2-58,5-1-148,-5 2-4,-5 1 218</inkml:trace>
  <inkml:trace contextRef="#ctx0" brushRef="#br0" timeOffset="84591.98">24327 9581 814,'-2'5'61,"-2"1"15,-3-1 18,-3 5 7,-5-1 10,-2 2 7,-7 5 8,-1 1-2,-5 2 9,-6 6 0,-6-3-2,-11 15-16,-5-1-10,4 2-12,-6 3-8,-1 5-8,0 2-2,-4 6-8,3-3-5,-2 3-25,3-4-41,4-2-35,4-4-26,12-11-26,12-4-35,4-7-25,8-3-29,3-2-45,8-5-407,2-2-129</inkml:trace>
  <inkml:trace contextRef="#ctx0" brushRef="#br0" timeOffset="85037.94">23931 10131 1760,'0'-4'21,"2"0"16,-2 4 7,1-5 6,-1 5-3,0 0 7,0 0 11,0 0 1,0 0-2,-16 14-2,10-2-1,0 1-6,-1 3-5,2-1-3,1 2-4,2 2-9,0 0 3,4-2-4,0 3-2,1-3-2,1-3-3,1 1 0,3-3-2,0 0-2,3-2-2,-1-3-2,4-2-1,-3-3-1,4-2-1,-1-2-2,0-1-3,-1-6 3,1 1-5,0-4 0,-2-3 0,3-2-1,-4-1-5,-1-1 0,1 2 11,-3 4 8,-1-1 7,-1 1 1,1 4-6,-3 1-4,2-1-5,-4 2-3,0 4-1,-2 3 2,0 0-2,0 0 6,-6 17 0,4-5-3,-4 3 6,1-1 0,-1 6 0,1 1 0,-1 2 0,0 0-9,1-1 6,-1 4 4,2-4-7,2 0-7,0 0-32,0-3-37,2-1-47,0-2-49,2 1-62,0-2-108,4-6-203,-2-1-114,1-1-144</inkml:trace>
  <inkml:trace contextRef="#ctx0" brushRef="#br0" timeOffset="85578.11">24576 8879 1716,'3'-14'-57,"-1"4"19,7-2 5,1 4 10,5-1 13,6 1 9,7 3 15,1 1 2,7 2 5,0 2 2,3-3 1,1 6 2,-2-1-5,-4 0 4,-3 0-2,-1 1-5,-2-1-1,-7-2 2,-3 2-2,2 0 2,-5-2-5,0 0-1,-2 4-4,-3-2 5,-2 3 1,0 1 2,0 5 1,-2 3 2,-2 1 8,-2 4 7,2 8 11,-3 1 6,-1 12 0,3 3 7,-3 13 4,0 7 24,-3 23 13,3 4 2,0-1-2,-1 2-3,-1 6 4,0 6 3,2 6-4,-6-3-8,2 3 1,0 0-9,-7-2-8,2-3-4,-3-3 0,-4-4-12,-3-5 1,1-5-4,-2-7-10,-1-3 9,-2-5-10,0-7-2,1-15 2,4-7-6,-4-3 0,1-2-2,0-5-4,0-5 4,-1-3-4,-1-2-3,-2-4-1,-2-2-3,-5-2-1,-7-5-10,-1-1-52,-4-6-66,-7-3-76,-8-4-114,-24-7-210,-4-6-110,0-1 93,-4-5-196,-4-2-208</inkml:trace>
  <inkml:trace contextRef="#ctx0" brushRef="#br0" timeOffset="87362.79">17383 11502 1954,'-10'2'17,"4"-2"15,-3 2 21,9-2 17,0 0 14,-11-2 11,11 2 4,0 0-6,0 0-8,0 0-8,-2-6-9,2 6-9,0 0-6,26-4-5,-14 4-5,7 0-7,2 0-27,2 3-37,5-2-43,0 5-50,-3 0-42,3 1-49,-5 2-98,-4 0-138,0-1-104,-4 0-54</inkml:trace>
  <inkml:trace contextRef="#ctx0" brushRef="#br0" timeOffset="87545.86">17418 11858 1563,'-20'6'50,"5"-1"16,3 1 18,3-4 14,0 2 14,3-1 12,2-2-2,4-1-1,-8 4-8,8-4-9,0 0-11,0 0-7,23 2-11,0-2-7,3 0-7,5 2-28,3-2-37,2 0-45,7 1-31,1 1-45,3 3-47,-1-5-76,1 0-174,1 3-215,1-3-135</inkml:trace>
  <inkml:trace contextRef="#ctx0" brushRef="#br0" timeOffset="88279.3">19255 11412 1703,'-4'-7'-48,"2"1"25,-3 0 29,3 1 28,0-1 21,0 0 16,-2 2 10,2-1 8,2 5 3,-4-8-1,2 4 2,2 4-4,-2-5 1,2 5-11,-2-6-3,2 6-8,0 0-7,-4-6-9,4 6-8,0 0-4,0 0-6,-14 12 5,4-1 3,-3 4-3,0 2-2,-2 4 0,-1 4 4,-2 0-2,4 4-6,-1-3 0,0 3-1,2-1-4,3 2-2,2-3 0,1-1-3,2 0-5,5-1 0,0-2 1,5-5-2,2 4-2,5-3-3,1-2 3,1-4-6,6 1 5,-4-7 1,4-1-1,-1-2 1,0-2-3,-2-6-4,-1 0 0,2-3 0,-6-2 1,-1 0-1,-3-4-3,-2 0-3,-3 0 1,-6 1-6,0-2 4,-8 1 0,-2 4-1,-7-1 0,-2 2 0,-4 3 0,1 1-2,-1 1-5,1 6-11,-2-1-12,-1 2-16,1 1-23,0 1-30,6 2-26,1 1-34,5 0-30,5 1-24,1 0-45,7-3-106,2 3-90,4-2-78,5-1-34</inkml:trace>
  <inkml:trace contextRef="#ctx0" brushRef="#br0" timeOffset="88545.26">19649 11748 1550,'2'-8'12,"0"1"35,-2 1 27,2-2 26,-2 3 15,0-1 4,2 0 3,-2 6-13,3-8-9,-1 3-12,-2 5-9,0-6-13,0 6-6,0 0-5,0 0-5,0 0-8,-5 19 1,3-11-6,0 4-3,0-1-4,-2 2-1,2 2-5,-3 0 2,1 1-11,0 1-33,-1-3-35,2 2-47,1 0-59,0-2-42,-1-4-71,3 0-135,0-3-211,3-2-116</inkml:trace>
  <inkml:trace contextRef="#ctx0" brushRef="#br0" timeOffset="88761.29">19817 11744 1699,'3'-7'8,"-1"0"34,-2 2 27,3-1 17,-1 2 9,-1-1 2,-1 5-6,3-5-8,-3 5-12,0 0-5,0 0 7,0 0 1,0 0-4,2 17-6,-4-9 0,2 6-9,0 1-1,-4 2-7,4 1-2,-5 0-7,5 1-6,-5 1-32,4-2-44,-5 2-44,2-3-61,0 0-57,-8-2-107,4-1-162,-2-4-120,-3-3-94</inkml:trace>
  <inkml:trace contextRef="#ctx0" brushRef="#br0" timeOffset="88957.91">19359 11633 1585,'-3'-11'-8,"3"2"24,-1 1 8,2 0 6,4 0 5,-1 1 2,7 1 0,-1 1-3,8-1-1,2 2-1,4 4 0,1 0-4,5 4 1,4 0-8,4 3-8,-3 1-32,6 1-48,5 4-47,-7-2-85,-1 0-338,2 0-41</inkml:trace>
  <inkml:trace contextRef="#ctx0" brushRef="#br0" timeOffset="89247.2">20428 11833 1492,'0'0'34,"0"0"28,-14-15 29,7 11 23,-2 1 17,-1-3 11,2 2 3,-5 0-5,0 1-2,-4 1-9,-4 2-3,-2 4 1,-5 0-8,-6 5-4,-1 2-10,-8 7-4,-3 1-5,-14 9-5,1 3-11,-2 0-7,1 4-5,1 0-9,2-4-9,-3 6 2,5-3-9,11-5-2,4-5-3,4 1-13,1-1-27,8-6-16,1 2-16,8-6-25,-2-2-25,4-1-25,3 1-22,3-5-31,5 0-41,5 0-55,0-3-84,5-2-148,-5-2 25,14 0-103,-1 0-70</inkml:trace>
  <inkml:trace contextRef="#ctx0" brushRef="#br0" timeOffset="89592.95">19976 12196 1601,'2'-7'43,"-2"2"28,0 5 27,0 0 17,-2-8 14,2 8 5,0-5-6,0 5-5,0 0-15,0 0-10,0 0-3,0 0-3,-20 7-4,13-1-13,-1-1-6,-2 4-1,-1 0-4,2 0-3,-1 1-2,2 1-11,-3-1-3,2 2-6,3 1-2,0-2-4,2 0-3,2 0-1,-1-1 0,3 2-3,3-2-3,5 3 4,0-4-9,6 3 0,2 0 1,3-3-5,4 0-13,2-1-22,3-3-26,0-1-27,1-1-41,1-2-39,0 1-53,-1-5-53,-2-2-93,0 1-137,-9-1 23,-1-2-66,-2-1-37</inkml:trace>
  <inkml:trace contextRef="#ctx0" brushRef="#br0" timeOffset="89804">20186 12273 1474,'-14'-1'53,"14"1"16,-10 0 7,10 0 4,-9 0 4,9 0 3,-8 1 32,2 4 6,3 0 3,-4 3-3,3 1-1,0 3-8,-2 1-6,0 1-7,0 2-9,-2 5-12,2 3-3,-2-2-12,2 2-10,0 3-34,-1 1-40,-2-4-77,3 5-76,0-4-123,-1 1-227,3-1 56,-2 0-120,2 0-85</inkml:trace>
  <inkml:trace contextRef="#ctx0" brushRef="#br0" timeOffset="90501.97">21022 11508 1644,'0'0'74,"8"-6"14,-8 6 2,4-2-4,-4 2 0,0 0-1,0 0 13,0 0 11,9 8 1,-9-1-4,-2 4-3,0-1-7,-1 2-9,1 1-12,-2 2-4,-1-2-6,1 3-6,-2 1-6,2-2-14,-1 0-31,-1 1-37,0-3-46,0 0-47,-3-2-60,0-1-57,-1-3-100,2-2-132,-3-2-133,2 0-103</inkml:trace>
  <inkml:trace contextRef="#ctx0" brushRef="#br0" timeOffset="90677.9">20835 11523 1610,'2'-15'-18,"0"0"24,-2 2 22,2 1 21,-2 4 12,1 1-1,-1 1-5,0 6-4,7-4 6,-7 4 5,0 0-1,20 13 5,-10-1 3,-1 0-4,2 2-5,-1 2-4,1 3-5,1 0-4,-2-2-34,2 2-35,0-2-45,-4 3-52,1-8-54,-2 2-101,-3-2-357,-4-3-128</inkml:trace>
  <inkml:trace contextRef="#ctx0" brushRef="#br0" timeOffset="90864.08">20556 11554 1694,'2'-8'-42,"1"2"7,6 1 4,1-4 15,8 4 17,-1 1 13,4 1-3,6 0 0,1 3 1,4 0-4,1 3 1,5 0-3,5 3-16,1 0-40,1 0-60,-1-3-121,-1 2-191,-1 0 67</inkml:trace>
  <inkml:trace contextRef="#ctx0" brushRef="#br0" timeOffset="91137.87">21926 11306 1248,'-2'-13'53,"2"3"39,0 0 37,-2 1 22,0 2 13,2-2 6,0 4-1,0 0-10,0-2-19,-3 2-14,3 5-13,0-8-12,0 8-12,0 0-8,0 0-5,0 0-13,9 20 3,-5-5-1,2 4-3,0 3-1,1 5-8,-3 2-4,3 0-3,-1 4-2,0 2-8,-2 1-36,1-2-26,-3-3-56,-2-1-54,2 3-73,-6-5-92,1 3-178,-3-3-15,0 7-145,-2-3-137</inkml:trace>
  <inkml:trace contextRef="#ctx0" brushRef="#br0" timeOffset="91377.57">21398 12097 1927,'-12'-9'79,"0"1"26,6 0 5,2-1 11,2 0-4,4 0 0,4-2-7,8 2-3,9-4-14,14 4-3,17-1-9,28 3-7,11 1-11,7 5-3,6 1-4,1 5-12,6 2 2,-5 5-11,-1 2-14,-10-3-33,-10 2-38,-20-3-41,-14-3-42,-12 1-43,-4 2-30,-11-6-45,-9 3-122,-9-3-107,-3 2-93,-8-1-74</inkml:trace>
  <inkml:trace contextRef="#ctx0" brushRef="#br0" timeOffset="91809.48">21661 12458 1544,'-20'2'50,"6"-4"18,2 2 23,1-3 18,2 1 15,3-2 2,-1 1 1,3-4-1,2 4-8,2-3-11,4 0-8,5 0-11,1 2-8,6-1 0,2 3-10,2-2-8,0 2-4,2 2-5,-2-1-3,3 2-4,-6 1-8,3 0-3,-3 2-1,0 1-6,-5 3-5,2 0 6,-6 1-6,-2 3 0,-2 1 2,-6 0 1,-2 2-1,-7 3 6,-4-1-5,-1 1-2,-7-1 2,-1 1-6,-2-2-2,2-2 0,0 1 0,1-6-1,1 2-1,4-1-2,3-2 5,0 0 11,2-1-2,0-2-1,5-1-1,-1 2-1,3-4-4,0 0-8,6-2-4,0 0 1,0 0 0,0 0-4,21 1 1,-6 1-3,6 0 1,1 0-6,4-2-15,4 2-18,2 0-29,0-1-27,-2-1-42,6 3-47,-2-3-53,0-3-38,-3 2-55,3-3-112,-4 0-55,-3 1-114,1-1-106</inkml:trace>
  <inkml:trace contextRef="#ctx0" brushRef="#br0" timeOffset="92016.53">22247 12564 1720,'7'-9'26,"-5"1"37,2 1 29,-2 2 26,0-1 19,3 0 18,-3 1-3,0-1-17,0 2-7,-2 4-10,4-7-20,-4 7-10,0 0-9,0 0-5,0 0-3,2 15-4,-4-6-9,2 1-5,-4 2 0,2 3-14,0-1-5,-2 3 2,1 0-30,1 1-31,-2-3-35,2 2-53,-3-1-56,5-1-55,-2-4-62,4 1-120,-2-5-75,0 3-144,3-2-122</inkml:trace>
  <inkml:trace contextRef="#ctx0" brushRef="#br0" timeOffset="92229.99">22402 12558 1716,'6'-13'20,"-1"1"34,-3 4 25,1 1 19,0 1 8,-1 0 4,0 1-7,0 3-11,-2 2-10,4-5 4,-4 5 8,0 0 0,12 14 0,-8-4-6,-3 1 0,4 2-6,-1 3-5,-4 2-7,4 2-13,-4-1 1,2 0-8,1 2-27,-6-3-25,3 2-28,0-4-45,-5 1-43,4 0-51,-3-2-58,-1-4-118,-3-1-159,-1 0-160,1-5-159</inkml:trace>
  <inkml:trace contextRef="#ctx0" brushRef="#br0" timeOffset="92429">21981 12405 1886,'-3'-11'41,"3"0"14,0 1 11,7 0 15,1 2 11,7 1 7,3-2 0,11 3-2,0 0-7,11 4-9,5-1-6,1 3-9,3 3-5,-2 1-9,8 2-34,-13-1-54,1 1-61,-6 2-70,-5-5-82,-2 6-167,-4-4-262,-3 2-174</inkml:trace>
  <inkml:trace contextRef="#ctx0" brushRef="#br0" timeOffset="92756.11">22550 12431 1999,'-10'-7'74,"2"-1"32,0 3 24,4 1 18,2-2 8,-2 5-4,4 1-13,-10-4-5,-1 5-3,-4 2 5,-5 0 4,-5 6 0,-10 5-4,-12 3-6,-23 12 0,-8 3-6,-8 4-7,-2 4-8,-3 1-9,2 1-10,-2 1-6,4 1-9,3 0-6,3-3-6,3 3-5,8-3-4,2-6-9,11-2-4,15-10-6,7-5-17,9-1-17,4-6-19,3-2-17,5 0-15,4-5-17,6 1-33,5-2-34,-1-3-42,0 0-55,0 0-67,25-10-60,-17 5-151,5-3-61,0-1 84,-1 1-205,1-1-186</inkml:trace>
  <inkml:trace contextRef="#ctx0" brushRef="#br0" timeOffset="93366.76">19938 11240 1920,'10'0'38,"-10"0"27,12 0 10,-12 0 8,8-1 9,-8 1-2,10 1 0,-10-1-2,-5 13 0,-4-2-2,-3 6-1,-5 8-7,-5 9-2,-4 2-3,0 2-5,-15 16-1,1-1-10,-2 2 0,1-1-10,-3-1-2,1-1-7,0-4-35,3-2-55,4-13-77,10-2-86,1-8-111,5-3-185,4-2 30,4-5-96,4-1-77</inkml:trace>
  <inkml:trace contextRef="#ctx0" brushRef="#br0" timeOffset="94047.17">21993 12394 1576,'-2'-6'-26,"0"3"15,-1-4 10,3 7 5,-3-5 2,-4 3-1,7 2 15,-23 5 9,2 4 10,-11 6 0,-13 6-1,-16 9 0,-11 6-3,-6 2-34,2 2-61,-8 0-80,-2 0-169,2 0-128,-1 1 55</inkml:trace>
  <inkml:trace contextRef="#ctx0" brushRef="#br0" timeOffset="94874.04">19331 11321 1107,'9'-2'-62,"-9"2"13,8-1 10,-8 1 13,7-3 10,-7 3 10,0 0 4,6-3 9,-6 3 0,0 0 7,0 0-4,0 0 0,9-2 3,-9 2 6,0 0 10,0 0-3,0 0 12,0 0 11,0 0 10,6-2 5,-6 2 8,0 0 7,0 0 1,2-4 3,-2 4-3,0 0-3,0 0-6,0 0-5,0 0-3,0 0-9,-11 11 3,-3 3 6,-8 4 6,-10 11-2,-18 13-2,-9 4-2,-5 1-9,-2 3-3,-4 0-3,3 3-5,-6-2-23,8 2-43,-1-7-48,7 2-53,6-6-53,-1-6-104,15-7-366,5-8-143</inkml:trace>
  <inkml:trace contextRef="#ctx0" brushRef="#br0" timeOffset="95417.81">18552 10843 1743,'0'-11'-33,"0"1"11,5 0 4,-3 3 22,4-1 21,4 1 17,1 1 6,6-2 11,0 5 3,1-3 0,4 3-8,1 3-4,1 0-3,-4 0-4,4 0-5,-3 5-4,-1 1-3,-4-1-4,0 1 0,-2 4-2,-6 1 1,-1 0 1,-3 3 0,-4 1-2,-4 0 0,-3 3-4,-3 2 0,-2 1-3,-4-2 0,0 1-1,-2-4-1,3 1-2,1 1-2,-2-5-2,6-2-2,0 1 5,2-3-5,-1 2 1,0-5-3,3 2-1,2-2 2,2 1-3,-1-1 15,6-1 2,-1 1 5,2 0 2,2-1 2,3 2 5,3-1 3,1 1 3,-1 1 3,6-1 0,-1 4 6,0-3-7,-2 1 6,-1 6 1,2-3 16,-6 4 6,-4-1 3,-4 2 1,-2 0-8,-4 7-2,-4-4-9,-10 6-6,-2-2-16,-6 1-37,-3 1-55,-6 0-70,2-1-87,-5-1-111,8-6-239,0 2 69,2-4-180,2 2-171</inkml:trace>
  <inkml:trace contextRef="#ctx0" brushRef="#br0" timeOffset="95900.55">17649 13297 1908,'10'-8'24,"-3"2"22,3 1 15,-2-2 14,0 0 8,3-1 6,2 1-2,1-1-5,1 3-5,3-1-9,0 1-6,3-1-9,1 2-4,0 2 0,4-1-29,-2 3-45,1 3-57,1-1-62,1 2-67,-2-2-144,-4 3-94,-3-1-84,-6 3-37</inkml:trace>
  <inkml:trace contextRef="#ctx0" brushRef="#br0" timeOffset="96066.85">17810 13533 1582,'-8'6'76,"2"-1"11,0-1 0,3-1 2,3-3-3,-2 4-6,2-4-8,0 0-9,20 0-5,-6 0-6,7 0-16,5 0-45,4-1-49,3 1-50,12-3-29,-1 3-52,3-3-161,8-1-166,2-1-21</inkml:trace>
  <inkml:trace contextRef="#ctx0" brushRef="#br0" timeOffset="96585.96">19149 13190 1548,'-4'-11'40,"2"-3"19,0 3 22,0-3 22,-2 4 3,4-2 1,0-2-1,0 1-8,2 4-5,0-3-11,2 0-10,2 3-4,5-2-10,-1 2-4,3 4-8,2-1 0,1 2-6,2 4-4,-1 0-2,-1 0-5,4 4-5,-6 2 0,0 4-2,-2-1 0,-4 5-3,-1 2 0,-3 0-2,-4 3-1,-4-2 2,-7 5-1,-3-2-1,-6 1-4,-1-1 0,-4 0-1,0-3-2,3-1-3,-1-3 0,4 0 5,0-3-5,4-1 2,2 1-1,1-2 1,3-3-4,0-1 0,5 0-1,0 0-1,4-4-1,0 0-1,10 5-2,-1-3 5,2 2-2,3-1 0,2 0 1,-2 2-1,2-1-1,4 1 2,-3 2-1,1 1 3,-3-1-1,3 3 0,-3-3 15,-2 3 1,-1 2 5,-2-2 16,-2 2 7,-3-1 19,-5 2 5,0-1 9,-3 0 2,-7 1-5,-2-2-3,-5 2-7,-2-2-5,-4-1-9,-1 0-1,-3-2-4,-1-3-7,1 1-6,0 0-34,-1-2-43,2-1-38,3-1-41,2-4-58,4 2-60,0-2-58,5-3-119,2 1-112,6-4 48,7 1-141,3-4-118</inkml:trace>
  <inkml:trace contextRef="#ctx0" brushRef="#br0" timeOffset="96846.83">19937 13477 1904,'9'0'103,"-1"0"21,-8 0 24,8-1 5,-8 1 17,0 0-10,0 0-10,0 0-9,0 0-13,-16 9 1,1-1-3,-5 4-5,-4 6 1,-6 3-1,-7 6-6,-15 11-7,-3 6-8,-7 5-3,-3 1-8,-5 6-9,0-1-8,-2 4-5,1-2-8,0-1-3,3 2-6,3-5-14,3 1-42,5-5-54,8-5-48,11-12-53,8-7-49,9-4-50,9-8-68,3-4-180,6-1-35,9-5 51,-6-3-207,16 1-191</inkml:trace>
  <inkml:trace contextRef="#ctx0" brushRef="#br0" timeOffset="97186.09">19579 14154 2147,'3'-5'108,"-3"5"1,5-7 7,-5 7 8,7-3 7,-5 1-1,-2 2-14,0 0 8,0 0 7,-6 17-7,0-7-4,1 1-12,-3 2-2,-1 3-2,-1 2-7,-1 0-4,1 0-7,-2 4-8,2-1-3,0-1-5,2 4-7,-4-2-4,4-3-5,0 0-8,1 1-5,3-4-3,0 0-2,2 1-2,2 0 1,4-1-5,2-1-1,3 0 0,5 0-7,8-4 1,-1 3-1,3-4-2,5-1-6,2 2-31,3-3-43,3-1-43,-3-1-38,-1-6-67,1 0-82,-2-6-77,0 0-187,-6-3-9,1 0 68,-4-5-217,-4 0-206</inkml:trace>
  <inkml:trace contextRef="#ctx0" brushRef="#br0" timeOffset="97389.17">19871 14375 2202,'0'0'96,"-10"0"-11,6 5 29,-1 1 29,3 6 16,-2 1 13,-2 6 21,2 5-4,-4 2-3,0 8-12,2 2-15,-2 1-13,-2 9-26,-2 0-9,4-2-9,-4 2-27,1 0-73,-2-3-74,0 1-71,-1-1-85,0-12-112,2 2-248,0-5 41,-1 4 84,2-12-233,3 0-191</inkml:trace>
  <inkml:trace contextRef="#ctx0" brushRef="#br0" timeOffset="97615.1">20549 14537 2251,'12'-12'219,"-3"-1"-19,-3 5-18,1 2-9,-2 1-9,-3 3-19,2-4-14,0 3-35,-2 1-74,-1-2-86,6 4-153,-7 0-154,4-4-184,-4 4 92,0 0-188,0-11-147</inkml:trace>
  <inkml:trace contextRef="#ctx0" brushRef="#br0" timeOffset="99385.13">13569 12656 1728,'-6'-15'-33,"-1"2"16,1 0 25,2-1 18,0 3 22,-1 1 27,-1-3 12,2 4 14,2-2 9,-2 0 5,-1 4 8,3-3 1,-2 3-7,1 1-11,1-1-12,0 2-11,0 2-11,2 3-12,0 0-2,-10 23-7,6 1 4,0 11-8,-3 9-2,2 7-5,1 7 0,0 23-1,0-1-3,2-12 1,0-9-5,-2 0-2,1 1-4,-1-3-2,-2-4 0,0-1 2,-1-3-7,1-9 2,1-3-1,1-8-1,0-2-1,0-1 0,0-7 2,2-4-7,-2-1 0,2-6 3,-4-1-4,6-5-2,0-2 0,0 0-6,0 0-3,0 0 3,8-22 1,-2 7-4,4-3 4,3-2-3,4-3-3,2-2 1,2 2 1,2 2-1,1 2-7,1 0 5,3 4-1,-5 4-1,-1 0-3,4 4 1,-4 4 0,-1 1 5,-2 4-3,0 3 1,0 3 0,-4 2 3,-1 3 2,-2 0-5,-2 4 5,0 1 7,-1 0-7,-4 4 4,1-5 4,-2 2-4,-2 1 1,0-4-14,0 1-23,0 0-35,-2-4-39,0 1-49,3-3-36,1 5-49,0-9-67,2 2-135,2-3-30,2 1-164,2-7-130</inkml:trace>
  <inkml:trace contextRef="#ctx0" brushRef="#br0" timeOffset="99974">14425 13361 1783,'0'-9'42,"2"1"36,0 3 14,0-1 1,-2 2 0,0 4-3,2-8-8,-2 8-10,0 0 3,0 0 18,0 0 3,-4 25-4,0-8-9,4 0-5,-2 3 4,0 1-7,2 3-4,-3 3-6,3-3-4,0 3-3,3 1-3,-3-2 0,0-6-6,0 4-8,2-4 2,-2-1-7,0 0-2,2-3-9,-2-5 6,2 2-4,-2-2-4,0-4 1,0-1 1,0-6-5,-4 2-2,4-2-1,0 0-5,-9-15-8,3 6-5,-3 0-7,-2-4-2,1-2 2,-6 3-3,-2-2 3,-1 3-3,-4 0-2,0 4 5,-5 0-2,0 6 1,-1 1-1,1 1 3,-1 6-5,1 2 2,2 2 1,-2 4 8,8-2-4,0 2 3,6 1-4,1 3 1,5-1 5,3-4-2,5 3-1,3-2 2,3-1-7,2-2-1,5-1 1,0-3-5,2-5 1,4-1-1,0 0 0,0-4 4,2 0-2,-2-1-4,1-3 9,0-3-1,2-1 1,-3 0 4,-2 2 5,-2-1 5,1 1 6,-2 1 5,-2 2 1,-2-3-8,1 4 0,-2-1-3,-1 3-3,1 0-5,-9 2 4,16 3-1,-10 3 2,4 0 1,-4 1 3,2 1-3,0 3-2,-1 3 8,-1-4-8,1 4 3,1 0-2,1-1-31,-1-1-31,0-2-47,1 2-56,4 0-60,1-5-71,8-3-125,5 2-83,3-4 66,3-2-104,7-2-38</inkml:trace>
  <inkml:trace contextRef="#ctx0" brushRef="#br0" timeOffset="100237.85">15491 13411 1673,'-5'-15'89,"-2"1"15,-1 4 15,2-1 19,-3 2 8,2 1 7,1 1-7,0 1-14,0 1-4,2 3-21,4 2-2,-18 5-11,10 5-4,-3 1-12,5 2 4,-2 3-8,1 5-1,3 1-4,-1 6-4,3-4-7,2 2-5,0 1-1,5 0-5,-1 2-4,2-3-4,5 3-3,0 1 2,1-3-38,6-3-42,-4-3-44,3-5-58,2-3-70,2-2-56,1-5-90,-2-1-131,3-5 3,1-3-171,4-1-154</inkml:trace>
  <inkml:trace contextRef="#ctx0" brushRef="#br0" timeOffset="100707.8">15886 13522 1758,'-3'-10'18,"2"3"39,-3 0 23,1 0 15,0 1 9,2 0 1,-1 3-1,0-3-7,2 6-11,-2-8-10,2 8-6,7-3 1,3 1-2,2 0 1,2 2-4,0 2-7,0-2-7,3 4-3,-4-3-3,0 1-10,-1 2 3,0 0-5,-2 1 0,-4 1-5,2 0-2,-3 1 5,-4 2-6,-2-2 4,-4 1 0,1 1-3,-4 1-7,0-3 2,-3 1-1,2-1-8,1 0 1,2 0-1,-1-2 0,1-1-1,2 2-5,0-2-3,-1 2-1,3-3 1,2-3 3,0 9-3,5-5 0,-2 1 4,4 0-4,2-2-3,1 4 2,2-3 4,4 3 1,-2 1 7,4-3 2,-2 3 12,2-1 5,1 0-7,-3 0 10,2 1-1,-4 1 0,0-1 8,-1-1 1,0 2 16,-2-2 2,-1 2 9,-4-3 12,-1 1 1,0 1-1,-5 0-7,-3-3-3,-4 1-10,-1-1-6,-2 0-6,-3 0-3,-4-1-6,-2-1-22,-3 0-38,0-1-43,-1-2-43,3-2-52,-3-1-61,2 3-77,-3-8-80,3-1-145,4-6-46,2 1 82,3-3-230,4-5-206</inkml:trace>
  <inkml:trace contextRef="#ctx0" brushRef="#br0" timeOffset="100989.84">16549 13171 2200,'0'0'92,"10"4"-2,-6 0 0,1-3 3,1 1 21,3 4 19,5 2 3,6 4 10,3 1 13,5 3-3,6 10 6,0-2-2,1 5-6,-1 1 0,13 11-4,-5 5-12,-8-7-6,-7-3-7,-3 4-7,-4 2-12,-4 6 3,-8 1-8,-8-6-11,-4 9-8,-19 15-26,-7-7-35,-10-2-42,-12-4-54,2-5-47,-8-5-55,2-4-67,3-6-81,4-13-69,9-4-182,4-3 10,2-5 70,1-3-277,7-4-261</inkml:trace>
  <inkml:trace contextRef="#ctx0" brushRef="#br0" timeOffset="101531.51">11977 12601 2214,'-2'-5'-43,"2"5"19,-5-8 17,5 8 25,-4-6 15,2 3 9,2 3-2,-2-6-2,2 6-6,0 0-7,0 0-2,0 0 3,-5 32 14,3-1 10,0 13 9,0 37 13,2 13 9,-2 5 3,0 7 2,2 9-8,0 8-3,0 12-5,0 0-8,0 9 1,-4-2-8,0-2-7,-5-1 1,-4-4-2,-1-7-8,-2-4-15,0-11-22,1-7-30,1-13-37,-2-15-49,6-19-44,4-17-50,-1-12-120,5-17-164,2-6 54,2-9-130,-2 2-70</inkml:trace>
  <inkml:trace contextRef="#ctx0" brushRef="#br0" timeOffset="103211.73">12044 12789 1563,'-12'-35'-22,"-1"7"-2,1 4 6,5 5 17,-2 4 17,3 2 14,2 1 8,0 1 7,0 1-7,4 1 0,0-3-11,4 4-2,6-1 3,3 0-8,1-1 4,8 3-3,6-1 7,1 0 4,6 2 6,8 3 7,4-1 7,13 2-2,9 0 4,33 0-5,8 0 1,8 2-2,9-3-3,10 1 0,13 2 0,4-2 2,11 0 1,45 4-3,12 0 1,1 1-5,-5 5-2,-4 0-4,-3 2-3,0 0 0,2 6-4,-3-3 1,-10 3 1,2-3 1,-33-4 1,28 6 2,-31-1 1,-3-2-2,6-2 0,-2-3-4,-1 2 1,-5 0-2,-5-1-1,-6 0 1,-3-1-1,-10 1-2,-5 4-3,-11-5 0,-10 6-5,-8-3 1,-10 1-5,-4-1-1,-8-1 0,-12-1-2,11 4 7,-13-5-5,14 4-4,0 0 8,2-2 1,1 0 0,-1-1 0,0 3 2,-2-4 1,0 4 2,0 0 0,-13-2-2,-9 0-3,-2 1-5,0 0 3,-4-3-1,0 3 1,-4-1-4,-5-3 3,1 2-5,-3-2-3,3-1 0,-3 1-4,2-3 5,5 1-4,0-1-1,-2-2-1,8 1 2,-4-2 4,-3 0-3,1 0-4,-3-2 7,-1 2-8,-9-1 2,0 1-1,-3-3-2,1 3 2,-1 0 2,1-2-5,-1 4 4,3-2 1,2 0-5,3 3 4,3-2 1,3-1 0,-1 4-4,3-1 0,-1-1 0,8 1-5,-7 1 9,-3-1-5,-1 2 0,-5-2 1,-9-1-4,-1 2 4,-7-2 1,0-1 0,-1 1 5,-4-2-11,-1 2 4,1 2 2,-3-2-2,-3 2 3,3-1-1,-2 4-1,-1-2-1,-1 0 4,0 6 1,-1-4-6,1 4 5,-3 1 1,1 2-6,-5 1 6,1 2 7,-1 1 0,-4 6 2,-2 2 5,0 3 14,-3 4 2,-4 4-9,3 4 4,-4 5-3,-1 9 3,-1 18 1,-4 6 3,2 4-1,1 2-1,-4 2 4,-1 2-1,5-1-3,-7 1 7,2 1-12,-4-3-1,-1 0 9,-3-5-9,0-2-2,-3 3 2,-1-4 0,-2 1 0,0-7 1,-3 0-1,0-2-2,4-2-1,-4-5-4,-1-5 3,1-2 1,1-2-1,4-13-5,8-8-2,-4 1 1,7-9-4,1-1 3,2-4-1,2-4 0,1 0 1,1 0-2,4-7-2,0 1 1,0-1 1,-2 1-1,-2-3-2,2-2-1,-3 1-4,-2 0 0,-2-4-4,1 1-4,-4 0 1,-5 0-1,0-3 4,-5 3-4,1-2-2,-7 3 3,3-5 0,-4 0 4,-4 0-2,-4 0 2,-1 0-2,-1-3-1,-10 1 5,-2 0 0,-3-3 1,-20-3-1,-7 1-3,-2 0 3,-6-3 0,-7-1 0,-4-2-4,-4-1 4,-5 1-3,-1 1 1,-5-4 1,-2-1-2,-2-1 3,-5-1 0,-3-1-1,-6 1-1,-3-2 1,-7 3 1,-1-3-2,-3-1-2,-34-1 4,1 1 1,27 4 0,-29 1-3,-4-4 0,0 1 3,28 5-2,-26-4 0,-1 4 4,32 2-4,-34-6 1,-4 3 1,-2-5-2,3 4 1,4-1-2,1-2 3,-2 0-2,7-3-2,-2 2 3,31 4-4,-32-5 3,35 3 0,1 4 0,5-1-4,6 0 2,-1 3 1,6-1 1,1 1-2,3 3 0,1-2 2,7 1-1,2 2-2,4 0 1,7-1 0,2 0 0,6 2-5,3 1-9,3-1-1,4-3 2,2 2-4,4 0-2,1-2 6,2-1-5,2 1 2,-3 0 1,3 0-4,0-1 7,4 0 8,12 5-7,12-1 2,-1 1 4,8 2 2,7-3-1,5 2 0,7 3 2,1-2-3,4 2 9,6 0-5,0-1-4,1 2 1,3 1-3,2 1-5,1-4-5,1 2 2,1 0 0,1 0 2,1 1 3,0 1-2,2-3 9,7 3-6,-14-1-2,14 1 9,-12 0-5,5-2 4,7 2 2,0 0 0,-12-2 0,12 2-4,-6-2 3,6 2-1,0 0 1,-9 0-1,9 0-2,0 0 1,0 0 0,11-11 1,-11 11-1,7-3 1,-7 3 5,9-3-5,-2 1 2,-7 2-1,13-3 0,-4 3-1,-3-2 4,-6 2-7,12 0 4,-12 0 1,11-5-3,-11 5 1,8-2 6,-8 2-4,9-1-7,-4-2-32,1-4-42,-2 1-52,0-1-95,0-5-127,2-3-208,-2-4 87,-2-10-251,1-7-222</inkml:trace>
  <inkml:trace contextRef="#ctx0" brushRef="#br0" timeOffset="105616.96">4260 2571 429,'0'0'63,"0"0"6,0 0-4,0 0-4,-3-20-11,6 13-14,-3 2-5,0 0 4,0 5 9,0-10-4,0 6 2,0 4 2,2-10 0,-2 7-8,0 3-6,0-8 4,2 5-8,-2 3-9,0-7 6,0 7-4,0 0 0,0-5-9,0 5-1,3-3 5,-3 3 3,0 0-8,0 0-3,0-7-4,0 7 8,0 0-1,0 0-6,0 0 8,0 0-10,0 0 0,3-5 0,-3 5-1,0 0-1,0 0 6,0 0 0,0 0-2,0 0-1,0 0 3,0 0-6,0 0 2,0 0 1,0 0 1,0 0 0,0-6 3,0 6 1,0 0 6,0 0 7,0 0 0,0 0 4,0 0-3,0 0-2,0 0-1,0 0 4,0 0-7,0 0 0,0 0-4,0 0 4,0 0-5,0 0 1,0 0 1,0-6-5,0 6 0,0 0 3,0 0-6,0 0 0,0 0 3,0 0-7,0 0 6,0 0-5,0 0 0,0 0 0,0 0 2,0 0 1,0 0-2,0 0-4,0 0 1,0 0-13,0 0-8,0 0 1,0 0-15,0 0-13,0 0-1,0 0-8,0 0-14,0 0-9,0 0-2,0 0-6,0 0 0,0 0-4,0 0-2,0 0-8,6 15-151,-5-9 227</inkml:trace>
  <inkml:trace contextRef="#ctx0" brushRef="#br0" timeOffset="-36306.8">17228 1204 645,'-4'-6'56,"0"-3"10,0 5-13,-1-1 14,3-3 5,-2 0-7,0 2 3,0-1-1,2 1 11,-2-2 2,1 2 0,2 1 1,-2 0-2,3 5-4,-5-9-3,3 6-9,2 3-5,-2-4-9,2 4-5,0 0-5,0 0-5,0 0 9,0 0-2,13 14 1,-6-6 1,3 6 0,1-1 0,1 2-5,4 5 1,0-1-1,2-1 0,2 4-1,2-3 0,-4-2-4,-1-3 0,1 1 5,-3-4 4,1-2 11,-2 2 12,2-7 7,3 0-11,0-4 0,8-4-4,5-5-9,6-4-3,9-7-4,23-8-3,4-5-7,6-3-4,9 0 2,11-3-5,8-2-1,9 2-5,5 0 2,3-1-5,-3 5 2,-4-2-4,-11 4 0,-7 3-1,-13 4 2,-9 2-6,-10 3 2,-17 5-1,-11 4-2,-11 2 0,-4 3 1,0 1-4,-6-2-6,-3 4-3,2-1-11,-6 2-7,0 0-12,0-1-15,-2 0-12,1 2-12,-3 2-1,-8 0-2,12 2-23,-5 2-29,0 0-28,-3 2-39,-2-1-49,-2 2-164,-2 0-208,0-3-116</inkml:trace>
  <inkml:trace contextRef="#ctx0" brushRef="#br0" timeOffset="-34297.06">16809 14401 1802,'-10'4'124,"2"-1"5,-4 2-2,2-3-1,2 0-2,1-2-2,7 0-3,-13 2 3,8-1 1,5-1 4,-11 2-7,11-2-9,-7 3-7,7-3-17,0 0-12,-8 0-5,8 0-3,0 0-8,0 0-7,-8 1-5,8-1-6,0 0-4,0 0-9,0 0 4,0 0-7,0 0 0,-8 2-4,8-2-3,0 0 3,0 0-4,0 0 6,0 0-12,0 0 1,0 0-1,0 0 1,0 0-6,0 0 3,-6 2-2,6-2-5,0 0 4,0 0-2,0 0 1,0 0-2,0 0 4,0 0-7,0 0 3,0 0-1,0 0 1,0 0-3,0 0-2,0 0 2,0 0 6,0 0-9,0 0 8,0 0-1,0 0-8,0 0 7,0 0-1,0 0 2,0 0-7,0 0 6,0 0-3,0 0 2,0 0-2,0 0 0,0 0 4,0 0-1,0 0-4,0 0-3,0 0 7,0 0-5,0 0 0,0 0 1,0 0 4,0 0 0,0 0-1,0 0-5,0 0 3,0 0-4,0 0 3,0 0-2,0 0 9,0 0-8,0 0 1,0 0-3,0 0 5,0 0 1,14 7-3,-14-7 1,0 0 2,0 0-1,6 2-2,-6-2 3,0 0 0,0 0-7,6 4 3,-6-4-4,0 0-6,0 0-1,4 3-1,-4-3 1,0 0 0,0 0-3,0 0-12,0 0 3,0 0-6,0 0-16,6 3-7,-6-3-13,0 0-19,0 0-32,0 0-51,0 0-57,5-12-44,-9 5-144,4 2-44,-3-3 38,-1-1-173,-2 5-92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09:42:57.2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15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10-19T09:45:54.415"/>
    </inkml:context>
  </inkml:definitions>
  <inkml:trace contextRef="#ctx0" brushRef="#br0">1075 868 944,'4'-2'359,"1"-1"-118,0-1-80,-5 4-41,9-4-11,-5 2-3,-4 2 1,7-2-10,-7 2-2,0 0-8,8-2-11,-8 2-7,0 0-9,0 0-6,8 8-1,-8-2 4,0 3 1,3 3-4,-3 1 1,0 0-3,0 4-4,-3 3-3,1 0-3,0 3-3,0 2-4,-3 0-2,4-1-4,-3 3 1,-1 1-3,1-4-17,-1 0-25,3-2-33,-4 0-38,3-3-40,2 1-46,-1-6-41,0-2-59,2-3-135,0 2-31,2-6-98,1 0-39</inkml:trace>
  <inkml:trace contextRef="#ctx0" brushRef="#br0" timeOffset="268.02">1340 940 1602,'2'-7'76,"-2"1"21,0 0 11,2 1 10,-2-1 4,0 6-3,2-7-11,-2 3-12,0 4-11,0 0-6,0 0-6,0 0 2,9 11 2,-6-1-4,-1 0-5,2 5-3,-3 2-7,6 2-4,-5 1-2,0 2 0,0 2 1,0 3-10,-2 0-2,-2 2-13,2-3-18,-2 0-25,0-2-31,0 3-36,-5-5-39,4-1-30,1-1-40,0-6-46,-4 2-96,2-3-99,0-4-189,-2-1-118</inkml:trace>
  <inkml:trace contextRef="#ctx0" brushRef="#br0" timeOffset="441.99">968 1209 1698,'-10'-7'3,"0"1"31,3-1 21,0 5 9,4-5-4,3 2-7,0-1-5,6 1-2,1 1-5,7-4-6,6 2-2,2 1 1,4 1-24,2-2-34,2 2-38,0 1-36,2 0-39,0 1-72,0 0-364,-2-1-74</inkml:trace>
  <inkml:trace contextRef="#ctx0" brushRef="#br0" timeOffset="934.1">1625 1143 1504,'0'0'29,"13"-2"23,-8 0 20,-5 2 24,6-5 16,-4 1 9,2 0 6,-4 4 0,4-9 3,-4 4-3,2-1-1,-2 6 3,0-9-4,0 5-3,0-1-6,0 5-9,-4-8-10,2 2-11,2 6-7,-10-5-14,3 2-3,7 3-7,-17 3-4,7-1-15,-1 0 1,-4 1-5,2 5-4,1-1-5,2 1 3,-2 2-4,2 0 1,2 1-6,-1 2 1,3-2 5,-1 2-15,3 0 0,2-4-5,0 4-3,2-4-2,2 3-9,0-5 7,2 1-5,3-1-2,-1 0 6,3-4-4,-3-1 0,4 0-3,-2-2 10,4-2-8,-2-2 5,-2-1 4,3-1-2,0-1-3,-3-2 4,1 0 2,-1 0 4,-2 1 8,0 0-5,-1 1 5,0 2 12,1-2-8,-2 1-1,0 1-3,-2 1-4,2 0-4,-4 4-8,6-3 8,-6 3-4,0 0 1,0 0 9,8 11-7,-2-6-3,-4 1 0,0 1 2,2 2 1,0 2 2,0-2-12,3-1-29,-1 3-22,-1 1-36,0-4-43,5 1-48,-2-2-52,-1 1-50,2-2-84,0-3-105,2 1 3,-3-1-104,3-2-79</inkml:trace>
  <inkml:trace contextRef="#ctx0" brushRef="#br0" timeOffset="1570.11">1884 1187 1591,'0'-7'13,"0"0"33,0 1 26,0 1 13,0 5 8,0-10 2,0 6-9,0 4-5,0-5-10,0 5-7,0 0-2,0 0 1,6-2 2,-6 2 2,0 0 6,11 11 3,-7-3-3,2-1-4,-1 1-4,-1-1-3,0 3 0,-2-2-8,2 0-4,-2-1 0,2-1-9,-2-1 1,0 2-3,0-2-1,-2-1 4,4 2 1,-4-6-4,0 0-3,0 0-5,0 0 2,0 0-3,0 0-3,0 0 0,4-20-4,-4 13-10,2-3 5,0 1-11,2-4-1,0 4 3,2 1 0,1-2-5,-1 0-3,0 3 2,1-1-1,4 2 2,-3 2-9,2 1 4,1 0 6,2 3-5,-2 3 0,3-1-2,1 2-4,-3 1 6,1 1 2,0 1-3,-2 3-2,-1-3 7,1 5-6,-2-4 4,-1 3 4,-2-3-1,0-1-5,1 3 0,-3-3 0,0 0 4,-2-2 3,0 0-2,0 0 2,-2-5 5,0 7-10,0-7 3,0 0-2,0 0 2,0 0 3,0 0-3,-12-14 7,10 9-10,2-5 0,-2 3-2,4-3 5,-2 1-5,4-4-3,0 4 2,0 1 1,3 0-1,0-2 1,1 2-2,0 3-6,2-1 5,2 1 0,-2 1-6,3 2 7,-1-1 1,1 3-4,0 3-2,-2-1 7,4-1 3,-3 3-10,-2 0 6,3 4 2,-3-5-1,1 3 1,-2 0 2,-3 1 0,0 1 0,0-1 3,0 2-8,-2-2-8,-2-1-15,-1 1-38,-1-1-50,0 0-56,3-1-62,-3-5-81,0 4-137,0-4-43,4 5-169,-4-5-158</inkml:trace>
  <inkml:trace contextRef="#ctx0" brushRef="#br0" timeOffset="2374.59">2561 1131 1800,'5'-5'4,"-3"0"23,-2 5 19,4-4 16,-4 4 8,4-7 2,-4 7 0,4-1 6,-4 1 8,0 0 6,0 0 1,15 5 2,-11 0-4,0 0 1,-2 1-2,3 1-3,0 2-4,-1-1-3,-2 2-9,2-1-12,-2-2 3,0 2-7,-1 0-9,2-1 0,-1-1-6,-2-1-2,2-1-1,-2-5-5,0 9-5,0-9-2,0 0-7,0 0-1,0 0 3,0 0-7,0 0-5,-8-18 4,8 11-4,0-3-3,1 1 1,-1 0-4,5-4-1,-3 4 0,1-1 0,3 3-7,-2 0 2,3 0 3,-1 1-6,0 2 2,3-1 4,-1 3-4,0 2-1,-8 0 3,20 4 2,-10-1-1,-2 1 0,1 2 2,0 1-4,-1-2 0,-1 1 4,-1 1-5,0 1 6,1-3 0,-3 3-4,-1-1 5,5-5-6,-6 5 11,2-4 1,-2 1 3,0 0-7,-2-4 2,0 0 3,4 4-2,-4-4-1,0 0-4,0 0-2,0 0 4,0-17 3,2 10-6,0 0 4,0-2-1,2-1-6,2 1 2,-3-1 2,4 2-5,-1 0 1,0-1 1,3 1-3,-3 3 0,3-1-3,-1 3 2,1-1-2,1 2 2,-2 0 3,4 4-5,-4 0 2,0 2 3,1-1-2,-1 3-3,1-1 2,-1 3 4,-1-1-1,-1 2 5,1-1 6,2-1-4,-1 0 3,-2 1 0,0-2 4,0-1 3,-1 0 4,5 0-2,-3-2 6,1-1 2,-3 1-3,5-3 0,0 0-5,-2-5 1,2 5-2,0-7-2,-2 3 0,0-3-2,4 1-4,0-4 4,-3 1-1,1 2-1,3-4-7,-2 2 5,-3 1-4,2 1 3,-4 2-3,4-1 1,-4 0-10,0 2-3,2 3 2,-2-1-1,3 0-1,-9 2 5,15 2 0,-6 1 7,-3 1-10,2 0-2,-2 2 3,1-1-2,0 1 12,-4 0-5,4 1 0,-4 0-25,2 0-26,0-2-37,-1 3-55,-2-4-66,0-1-73,-2-3-155,-2 5-79,2-5 37,0 0-128,0 0-105</inkml:trace>
  <inkml:trace contextRef="#ctx0" brushRef="#br0" timeOffset="2534.16">3237 824 1771,'0'-9'50,"0"0"3,0 3-6,0 0-3,0 6-4,0-7-5,0 7-27,0-6-18,0 6-43,0 0-46,0 0-63,0 0-127,21 7-199,-16-1 5</inkml:trace>
  <inkml:trace contextRef="#ctx0" brushRef="#br0" timeOffset="2977.51">3552 1001 1414,'9'2'38,"-3"5"29,1-2 28,1 1 22,1 0 16,-3 1 9,1-1 7,3 1 5,-2 2-9,-1-1 0,1 1-12,-2-2-3,1 3-7,-3-3-15,2 1-15,-2-1 0,1 0-13,-1-2-3,1 2-13,-1-1 1,-2-2-3,-1 0-8,2-1-3,-1 1-1,-2-4-5,4 4-2,-4-4-8,0 0 0,0 0-7,0 0-4,0 0-1,6-17-8,-4 12-10,3-5-7,0 0 3,-2 1-7,6-1-6,-3 0 5,3 1 0,3-1 0,-1 3 1,2-1 1,1 1-5,2 3 0,-2 0 3,1 0-3,0 2 2,-2 2 3,3 2-6,-2 0 4,-1 0 9,3 2 13,-3 0-5,2 1 5,-3 2-1,-2 0 2,2 1 4,-4-1-1,0 0 2,-2 1-4,1 0 4,-1-3-3,-1 3-7,-2-1-19,2 2-15,-1-4-32,1 3-46,-1-3-47,-2-1-47,4 4-41,0-4-46,1-1-91,0-1-88,5 2-3,0-2-138,4-2-101</inkml:trace>
  <inkml:trace contextRef="#ctx0" brushRef="#br0" timeOffset="3503.01">4395 1119 1622,'6'-7'31,"-1"1"40,-3 1 35,-2-1 25,0-1 15,-2-1 12,-3 2 16,3-2 6,-4 3-4,-2 0-6,1-2-16,-4 2-13,1 1-16,-2 2-9,-3 0-13,0 2-9,0 0-6,0 4-13,0-2-10,1 3-6,1-1-4,2 1-5,1 3-6,3-1-8,1 0-16,4 0-13,0-1-11,2 2-6,2-2-15,2 1-3,1 0-2,3-5 1,0 4 5,0-2 0,4-1 5,-4-2-2,2 1 3,-3 0 7,6-2-3,-6 2-1,2-2-3,0 0 4,-3 2-1,3 1-3,-3 2 3,1 2 0,-1 2 1,2 4 5,0 5 1,2 3 1,-2 3-4,0 9 3,2 1 5,-1 4 0,2 10 4,-3 2 3,1 1 4,-5 4 5,2 1 5,-4 0 9,-2 2 1,-2 0 1,-2 2-1,-4 16 10,-7-5-1,0-5 8,-6-3 1,-5-4-3,-1-13 8,1-8 1,-4-6-2,-6-1-2,-3-7 2,-4-3-6,-3-5-4,0-8-4,1-5-4,-3-5 1,-4-7-6,1-4 0,2-5-3,3-3-1,-5-15-5,12 2-2,12 0-5,6-7-2,9-2-11,5-8-5,11-3-12,5-1-13,10-12-17,9 1-8,3 5-11,7 6-19,0 1-26,5 6-42,-7 10-51,0 10-71,-7-3-125,3 1-168,0 2 70,0-1-241,-5-2-233</inkml:trace>
  <inkml:trace contextRef="#ctx0" brushRef="#br0" timeOffset="4356.97">4893 927 1972,'-3'-7'45,"-1"1"20,2 1 9,0-1 5,-2 2-8,4 4-3,-4-7-8,4 7-9,0 0 8,0 0 5,0 0 0,-8 17 0,8-8-5,0 3-3,0-2-1,2 5-7,2-1-2,-2 0-4,3 4-5,2-6 1,-3 3-6,5 1-3,-2-4-4,1 1-2,-2-4 3,3 1-5,-3-3 3,4-1-5,0-2 0,0-3-2,0-1-1,1-1 6,-2-2-10,1-2 3,1-2 0,-3-1-1,2-3 1,0-1 3,-2-2-1,-2 1 4,0 0 11,1 0 4,-1 1 8,-1 3 10,-1-1-3,-2 2-3,2 1-5,-2 2-9,2-2-4,-2 1-11,1 4 1,-3 2 3,0 0-6,0 0-2,0 0-1,4 16-5,-4-8 3,3-1-4,0 1-1,-1 1 1,2-1 2,3 2-7,-3-1 7,3-1-1,-1 1 0,0-1-2,2-1 2,1 0-2,0-5 1,1 3 2,-1-3 3,1-1-8,1-1 2,2-1 7,-3-1 7,0-3-2,-1 0 0,0-2 0,-1-3-6,-2-1-2,-1 1 1,-3-2-2,-2 1-14,0 0-14,-2-1-15,-1 1-20,1 0-25,-4-1-36,2 2-43,0 1-56,-1 1-53,-1 1-90,1-2-171,3 1 35,0 3-180,2-4-167</inkml:trace>
  <inkml:trace contextRef="#ctx0" brushRef="#br0" timeOffset="4504.12">5406 783 1860,'6'-2'11,"-2"-2"14,-4 4-1,8-4-1,-8 4-6,6-2-2,-6 2-23,0 0-31,8-2-27,-8 2-33,0 0-49,6 8-123,-4-4-186,-2-4 34</inkml:trace>
  <inkml:trace contextRef="#ctx0" brushRef="#br0" timeOffset="4677.26">5471 923 1211,'4'7'50,"-2"-2"18,1 0 6,-1 0 1,0 1 20,0-1 16,0 1 8,1 1-1,-3-1-7,3 2-6,-3-1-11,3 1-7,-1 0-7,0-1-10,-1 3-19,2-3-38,-1 1-47,0-1-60,0 2-53,-1-4-76,2-1-133,-1 2-215,0-2-72</inkml:trace>
  <inkml:trace contextRef="#ctx0" brushRef="#br0" timeOffset="5106.67">5660 931 1579,'2'-5'22,"-2"5"9,6-6 3,-4 4 9,-2 2 22,6-4 13,-6 4 14,0 0 8,11 6 4,-5 0 2,-2-2 1,3 4-1,0-4-2,-1 5-8,-2-2-2,2 1-13,-1 1-5,0 1-2,0-2-5,0 0-7,-1 1-2,-2-2 2,0 1-2,0-3-7,2 1-7,-4 0-5,2-3-2,-2-3-6,0 6 4,0-6-8,0 0 0,0 0-3,0 0-10,0 0 4,0 0-1,0 0-2,2-23-7,0 16 3,3-4-7,1 2-1,-1-2 1,5 2-4,-1-1 3,1 1 2,-2 2-8,3-1 5,1 1 2,1 2-6,2 1 0,-3 0 9,2 3-7,-2 1-4,2 0 9,-2 1-2,-2 2 2,3 0 5,-2 2-4,-1-1 5,1 1 2,-3 0-4,0 1 2,0 2 3,-2-3-1,0 3-6,-2-1-8,0 0-28,0 1-34,-2-6-51,1 5-62,1-2-66,-4-1-127,2 0-168,0-2 54,-2-2-171,0 0-149</inkml:trace>
  <inkml:trace contextRef="#ctx0" brushRef="#br0" timeOffset="6051.12">6439 514 1827,'-4'-9'23,"3"3"11,-1 0 6,2 3 5,0 3 1,-2-6-2,2 6-3,0 0-6,0 0 8,0 0 14,0 18 10,2-4 3,0 4 7,-1 0 3,3 3-1,-2 3 0,2 3-3,-3 1-2,2-4-4,-3 3-3,3-3-6,-1 1-6,-1-4-7,2 0-2,-1 0-6,0-5 0,-2 2-9,2-2-3,-1-4 0,3 1 0,-4-2 0,2-2-3,-2-1-4,2-3 1,-2 2-1,2-4 7,-2-3-11,0 0-3,0 0-1,0 0-7,0 0 5,0 0-2,-10-17-2,7 11 1,-4 1-2,-2 1-4,2 0 2,-7 2 0,3 1 2,-5 1 0,0 1-6,-3 1-2,2 4-2,-2 0 0,-1-1 1,2 4 1,0 3-2,-1-2 4,5 0-1,1 1 0,0 0-2,3 0 0,1-1 2,3 2-1,-1-3 5,3 0-1,2-1 1,2 0-1,2-3-4,2 2 5,0-2-5,5-2-10,0-1-3,1 1 0,-10-3-1,22-3 4,-12 0 0,5-1 2,-3-1 0,1-2 2,0 0 3,-1-1-6,2 1 6,-4-1-1,-2 1 0,-1 0 5,0 2-1,1 1-2,0 0-4,-1 0 0,-7 4 4,10 0-5,-10 0 6,12 2 0,-12-2-3,12 5 2,-6-2 0,-2-1 2,2 3 4,0 0 0,3-3 1,-3 1-1,3 1 1,-2 0 1,3-2-4,0 0 4,0 0 0,4-1 1,-2-1 0,1-1 1,-1-1-4,2 0 3,0-2-2,-1 0 3,2-1-3,-3-2-1,-1-2 2,2 1-1,-3 1 6,-1-1 3,-3 1 2,3 1 15,-3 3 0,1-4-5,-1 4 0,-2-2-5,0 5 2,-4 0-8,0 0 0,0 0-3,0 0-2,0 0-1,6 11 3,-6-7-5,0 1 3,0 1-2,0 1-2,4-1 2,-1 0 0,-1 2 0,3-3 7,-3 0-2,4 2-1,0-4-1,0 1-1,1 0-1,1-2 5,1-2-1,-9 0-1,17 0 3,-10-2 4,4-2 10,-3 0-5,0-1-4,-2-2 4,-2-1 4,2-2-8,-3 0-5,-1 1 2,0-3-2,-2 2-3,0 1-12,-2 2-11,-3-1-10,-1 0-9,-2 1-18,-1 3-15,-4-1-23,5 1-30,-4 1-46,-1 1-44,2 2-29,0-1-55,1 1-108,4-2-70,6 2-180,0 0-145</inkml:trace>
  <inkml:trace contextRef="#ctx0" brushRef="#br0" timeOffset="6579.4">6977 877 1697,'0'0'38,"11"-7"30,-9 5 28,-2 2 21,4-5 12,-4 5 7,0 0 0,2-4-14,-2 4-9,0 0-11,0 0-7,0 0-9,0 0-1,0 0 0,4 11-12,-4-4-5,0 0-2,2 1-8,-2 1-5,4-1 0,-3-1-11,4 0-3,0 1-1,-1 1-3,3-2-5,1-2-3,-2 1-1,3-2 3,3 0-6,0-3-4,0 1-3,2-2 6,0-2-6,-1 1-1,3-5 3,-2 1-5,0-2-2,-2-1-1,-2-2-3,2 0 2,-2-1-8,-2-1 6,-1 2 7,1 3 6,-4-1-2,3 1 9,-3 1-7,1 0-10,-1 1 0,-2 3-4,2-2-8,-4 4 6,0 0 7,0 0-8,0 0 2,2 15 3,-2-9-8,2-1 5,0 4-1,0-2 0,0 1 2,2 1-4,4-1-2,-2-1 1,0 0 4,4 1 0,3-1 3,2-3 2,0 1 9,-2-1 12,7-3 2,-5-1 17,0 0 6,2-4 11,-2 1 9,-1-2 7,1-4-1,-4-1 0,0-1-6,-3-2-9,-3-4-6,-3 0-8,-4 0-8,-3-2-21,-3-2-21,-1 0-28,-5-1-30,-2 5-45,-4 2-34,-2 4-47,-1-1-51,-3 5-74,2-1-71,2 4-166,1 4-27,-1 0 78,4 2-197,1 2-184</inkml:trace>
  <inkml:trace contextRef="#ctx0" brushRef="#br0" timeOffset="7621.37">9025 730 1876,'-4'-4'-1,"4"4"24,-6-4 20,6 4 15,0 0 11,-4-4 12,4 4-2,0 0-3,0 0-4,0 0-9,0 0-8,0 0-6,0 0-5,0 0-6,0 0-3,-2 15-3,4-6 6,1 5 8,2 3 8,-1 0 5,-1 2-3,0 3 7,1 0 1,2 2-9,-2 0 3,1-2 0,1 3-7,-1-2-5,1 0 0,0-2 0,3-2-12,-1 1 1,0-3 1,3-3-7,0 0 6,1-3-9,1-2 2,0-2-12,2-3 1,-1 0-4,2-3 2,-4-2-2,0-2-1,2-2-2,0-2 0,-1-2-6,0 0 4,-3-2 1,3-3-9,-3-1 2,4-2 8,-6 0-6,0 0-3,-2 3 13,1-1-5,-1 0 7,-2 1 2,1 2 8,-3 3-6,0-2 4,2 3-9,-2-1 6,-2 1-8,3 3-2,-3 0-1,0 5-3,-3-5-3,3 5-2,0 0 1,0 0 1,-15 14 3,13-5-5,-2 0 6,0 0-4,-1 3-2,3 3 2,2-1-1,-2-1 4,2 2 0,2 1 2,3-1-6,-3 0 6,4-2 0,0 1 2,1-1-3,2-1 0,1-3 0,2 0 5,4-3-7,-2 1 6,3-5-4,0 1-2,0-6 4,1 1 0,-2-3 3,1-3 5,0-1 2,2-4-7,-5-5 4,2-1-4,-4-3 0,-1-2-4,0-2 1,-5-1-2,-4 0-3,-2 1-3,-2-1-6,-3 5-1,-3-2-14,-3 2-28,-1 5-20,-3 2-24,0 0-32,-2 8-38,-2 2-37,2 5-44,-1 0-44,-2 3-122,3 4-98,0 1 29,4 1-100,3 0-79</inkml:trace>
  <inkml:trace contextRef="#ctx0" brushRef="#br0" timeOffset="7967.5">9839 1126 1546,'-1'-7'37,"1"2"27,1 0 24,-1 5 22,-1-10 22,2 6 15,-1 4 10,0-7-5,3 3-2,-3 4-9,0 0-7,0-8-10,0 8-12,0 0-2,2-5-22,-2 5-7,0 0-11,0 0-6,0 0 9,0 0-6,-2 17-3,2-8-2,0 0 3,2 4-6,-2-1-8,-2 2 1,2-1-8,0 2 2,0 1-19,0 1-25,0-2-23,2-1-32,-2-1-28,2-2-47,-2 0-49,2-1-41,3-1-30,1 0-45,4-6-127,-3 1-74,1-3-182,0 2-170</inkml:trace>
  <inkml:trace contextRef="#ctx0" brushRef="#br0" timeOffset="8219.21">10082 1143 1935,'2'-6'57,"0"-1"25,-2 3 20,0-3 18,0 7 16,2-10 0,-2 7-4,0 3-8,2-7-7,-2 7-16,0 0-11,0-6-8,0 6-7,0 0-6,0 0-6,0 0-8,0 0 4,2 21-3,-2-11 1,0 1-3,-2 2-5,2 3-3,0 0-9,2 2 1,-4-1-7,4 1-1,-2 1-28,0-2-32,2-1-28,-2-3-37,0 2-43,0-2-48,0-2-36,2-2-43,-4-3-97,2 1-93,0-5-16,0-2-92,0 0-63</inkml:trace>
  <inkml:trace contextRef="#ctx0" brushRef="#br0" timeOffset="8399.07">9861 1248 1521,'-8'-5'37,"-1"4"34,4-1 18,1-3 13,4 5 14,-7-2 1,7 2-13,-1-7-9,1 7-11,6-5-11,3 1-5,2 0-6,4 2-7,1 0-13,2 1-19,-2-1-38,3 0-39,3 2-44,-2-2-49,0 0-76,3 0-139,-6 2-237,2 0-98</inkml:trace>
  <inkml:trace contextRef="#ctx0" brushRef="#br0" timeOffset="8888.19">10308 1213 1722,'0'0'65,"8"-4"27,-8 4 23,7-1 17,-7 1 9,6-4 7,-4 0 1,-2 4-5,7-4-5,-7 4 6,2-7-5,-2 7-8,2-7-7,-2 7-8,0-5-11,0 5-11,-4-5-10,4 5-10,-9-5-9,9 5-6,-17 0-13,6 2-1,0 1-8,1 0 3,0 2-8,-3 4-9,2 0-1,1-1-3,-1 3-17,1 0-9,2 1-3,0-2-5,2 1-1,3 0-7,0 1-5,3-3 3,0 1-10,2 0 5,-1-5 1,4 3-2,0-3 8,4-1-1,-1-2-2,-2 0 6,1 0 3,-7-2 3,18-4-1,-11 0 2,2 1 4,-2-3 4,0-2 4,1 1 0,-1-4 6,0 2-1,-1-2 8,0 3 4,-2-1-3,3 1 6,-3 0 2,2 3-4,-4-2-4,3 0-2,-1 4-4,-2-1-9,0 0 4,3 0-4,-5 4-3,0 0 4,0 0 5,12 10-3,-8-7 1,-2 6-2,2-4 2,0 2-2,4 3-1,-4-2-26,2 1-20,0 0-26,-2-1-36,3 1-42,-1-2-45,1 1-42,1-3-41,1-1-109,-3 0-94,2-3 16,0 2-76,2-2-44</inkml:trace>
  <inkml:trace contextRef="#ctx0" brushRef="#br0" timeOffset="9529.68">10537 1245 1517,'2'-10'54,"-2"5"32,2-1 25,-1 1 12,-1-1 4,0 6-2,3-7-13,-3 7-11,2-4-10,-2 4-7,0 0 5,0 0 2,0 0-6,10 11 0,-7-3 1,1-1-1,-1 3-2,1 2-7,0-1-4,-2 0-12,2 1-8,-2 2 7,2-6-8,-2 4-9,0-3 1,0 1-5,1-3-3,-1 0-2,-2 1-2,2-3 1,0-1-3,-2-4-2,0 0-4,7 1 0,-7-1-6,0 0-2,8-13-3,-6 8-3,2-2 3,3-6-4,-1 2-1,0-3-1,3 4 1,0-2-7,-1 0 0,0 1 2,0 0-4,2 1 2,-2 5-5,0-4 1,1 6 2,-1-1-7,1 4 1,1 2 2,1 0 5,-3 3-4,2 2 3,2 1-1,-4 2 2,-1 1 0,3 1 2,-4 0 1,1-2-2,-3 2 0,-1-2 3,2 0-2,0-3 5,-4 0-3,2 1 3,-1-1 2,0-2 2,0 0 3,-2-5-2,0 4-5,0-4 2,0 0 2,0 0-3,0 0-5,0 0 12,-6-17-14,3 12-6,6-5 2,-3 2-6,2-3-7,0 2 0,4-6-2,0 5-5,2-4 6,2 3 1,-2 1-1,2-1 7,1 4-6,0-2-3,2 4 5,-3 1 1,2-2 1,0 4 0,0 2-2,-2 0 4,4 2 1,-2 2 0,1 2-1,-3-1 6,4 4 3,-6-1-1,0 2 1,2 1 1,-4 1 10,0-3-4,-2 2 0,0-1 2,-2 0 2,0 0-2,-1-1-6,-1 0-17,0-2-35,-1-2-50,1-5-66,-2 8-65,-2-8-70,4 0-124,0 0-56,0 0-185,-13-12-163</inkml:trace>
  <inkml:trace contextRef="#ctx0" brushRef="#br0" timeOffset="9842.02">11335 667 1946,'-2'-12'73,"0"5"23,2-3 22,0 2 7,0 1 13,0-1 8,0 4-15,0 4-9,-2-9-15,2 4-15,0 5-1,0 0-7,-4 16 3,1-5-5,-1 7 0,0-1 4,2 4-12,-3 4-8,1 0-1,0 1-8,2 1-6,-3-3-3,3 3-5,0-1-4,2-4-5,0 1-1,0-2-19,4 0-21,1-2-20,-1 0-17,5-3-23,1 0-37,1-3-49,1-1-62,8 0-37,-6-7-87,3-1-121,0-3-45,0-1-161,1 0-161</inkml:trace>
  <inkml:trace contextRef="#ctx0" brushRef="#br0" timeOffset="10297.08">11616 857 1696,'0'0'-35,"0"0"31,-4-6 15,4 6 18,0 0 21,0 0 20,0 0 22,0 0 12,0 0 9,4 19 6,-1-12 1,-1 1 3,0 2-3,3 0-2,-3 1-6,0 0-4,2 2-10,-2-5-1,-2 2-7,2-1-10,0 1-9,0-2-2,0 0-5,-2 0-4,2-3-6,-2-1-5,2 1 10,-2-5-8,0 8-7,0-8 2,0 0-9,0 0-3,0 0-4,0 0-5,0 0-4,0 0-3,4-22-1,-4 11-9,1 0-8,3-2-8,3-1-11,-3 0 3,2-3-5,2 2 0,1 3 6,1 0-3,1-2-4,0 5 6,0-1 1,3 5-1,1-1 2,0 2-1,-1 4-3,4 0 11,0 2-3,-1 4-4,0 1 3,-2 1 4,2 3-4,-2 1 4,-3 0 1,0-1-2,0 2 5,-2-2-1,-1 2 0,-2 2 8,-1-4 0,0 2-20,-2-4-14,1-1-31,-5-1-49,0 0-67,0 0-63,-3-3-89,-1-2-138,0 0-28,4-2-126,0 0-119</inkml:trace>
  <inkml:trace contextRef="#ctx0" brushRef="#br0" timeOffset="10570.03">12210 649 1748,'-2'-4'68,"2"4"17,-2-5 13,-1 0 12,3 5 2,-2-5-1,2 5-3,0 0 1,0 0 5,0 0-1,2 18 0,5-7 1,-1 4-8,4 2-10,2 7-4,0-2-5,0 7-10,1-3-4,-2 3-12,0-2-8,-5-3 0,-1 3-6,0 0-1,-3-2-3,-2-3-15,-4 1-13,0 2-27,-4-4-32,-3-2-40,-2-2-57,2-4-56,3-2-57,-4-1-101,-2-3-130,6-2-7,0 1-126,0-2-116</inkml:trace>
  <inkml:trace contextRef="#ctx0" brushRef="#br0" timeOffset="10822.54">12779 981 1674,'0'0'72,"-2"-4"34,2 4 20,0-6 14,0 6 13,0-5 5,0 5-3,0 0-8,3-4-14,-3 4-11,0 0-22,12-2-8,-12 2-6,18 0-12,-4 0-23,-2 4-29,3-4-37,0 2-46,0-2-48,1 1-53,2 1-61,-6 0-108,-1 0-167,0 2 48,-5 2-82,-2-3-34</inkml:trace>
  <inkml:trace contextRef="#ctx0" brushRef="#br0" timeOffset="10977.52">12790 1146 1459,'-4'5'40,"-2"-4"32,6-1 22,-3 8 22,3-8 5,0 5 0,0-5-9,11 7-10,-5-6-12,2 1-9,4 0-18,-2-2-49,0 0-70,3 3-79,-2-3-110,1 0-189,1 0-116,-5 0-51</inkml:trace>
  <inkml:trace contextRef="#ctx0" brushRef="#br0" timeOffset="14541.1">13514 880 1477,'7'-5'186,"-5"2"-76,-2 3-21,4-4-14,-4 4-4,0 0-1,0 0-3,0 0-8,0 0-5,0-5-1,0 5 0,0 0-4,0 0-2,0 0-2,0 0-3,-26 9 0,18-4 0,2 0-1,-3 0-2,-2 5-1,3-1 3,-3 1-1,3 1-2,0 2 2,-1 2 2,0-3-4,3 4-1,1-1-3,2 2 0,1 2 1,2-2-4,0-2 3,4 3 0,0-1 1,4 1 6,1-6 3,4 3 9,4-3 4,-1-1 5,2-3-3,2 2 0,2-8 6,-3 3 5,2-5-3,0 0 6,1-2 2,-1-1 2,-1-6-5,1 2-3,2-4-8,-7-3-6,3 1-1,-4-3-8,0-2-6,-3-1-5,0-2-1,-4 0-3,0 0-6,-4 3-8,-2-2-2,-2 1-5,-2 2-3,0-1-11,-4 3-2,-2 2-7,-4-1-7,-2 6-9,-3-3 3,0 5-11,0 1-9,-2 1-9,-1 4-7,4 0-11,-1 4-21,2 1-12,1 1-17,0 3-28,4-2-25,2 5-33,4-3-23,2 2-41,4-2-109,2 1-98,2 2 23,4-2-81,6 1-41</inkml:trace>
  <inkml:trace contextRef="#ctx0" brushRef="#br0" timeOffset="14772.1">14069 1076 1729,'0'0'156,"0"0"10,0-7 6,0 7 4,2-8 21,-2 8 2,0-5-5,0 5-17,2-5-16,-2 5-16,0-6-13,0 6-14,0 0-16,0-5-31,0 5-47,0 0-45,0 0-50,4-6-60,-4 6-62,6-2-56,-6 2-70,7-2-126,-2 2-42,-5 0 47,12-2-92,-6 1-35</inkml:trace>
  <inkml:trace contextRef="#ctx0" brushRef="#br0" timeOffset="15123.21">14530 918 1542,'0'-6'86,"-3"0"16,3 6 7,-5-9 11,0 6 3,2-1 1,-2-1-4,1 2-14,4 3-8,-10-5-13,2 5-9,8 0-9,-12 0-7,12 0-4,-12 5-7,8-2-7,0 2-4,0 0-7,-1 1 0,2-1 1,3 3-5,3-2 0,-1 1-5,3 4 1,-1-4-3,4 3 1,2 1-4,1-2-3,2 2 5,0-1-1,2 4 0,4-3 0,-5 0-3,3 2 1,-2-2-3,-2 2 1,-3-2 1,1 0-1,0-1 7,-5 1 3,-2-2 0,-2 1 6,-2 0-7,-4 0-13,-3-3-15,-4 2-29,-1-3-38,-6-2-50,5-1-50,-5-1-60,-2-2-92,0-2-137,1-3-6,-2-3-102,0-1-69</inkml:trace>
  <inkml:trace contextRef="#ctx0" brushRef="#br0" timeOffset="15283.93">14391 903 1574,'13'-8'3,"-1"3"14,3-1 6,5-1-1,-2 0 2,4 2 1,3-1-3,1 0-4,-2 2-16,4 1-35,2 1-41,-3-2-41,-3 0-111,-1 2-210,-2 2 54</inkml:trace>
  <inkml:trace contextRef="#ctx0" brushRef="#br0" timeOffset="15626.11">15011 870 1335,'0'0'117,"0"0"21,6-2 19,-6 2 14,0 0 10,0 0-1,0 0-10,0 0-13,0 0-13,12 0-15,-12 0-18,0 0-13,0 0-6,0 12-13,0-7 4,-3 5-1,1-2-7,0 3 0,-3 1-6,1 2-5,0 1 0,-2-3-6,-1 2-1,0 1-6,2-1-6,-1 1-1,1-2-1,-1 0-10,1 0-3,3-1-3,0 0-2,2-1-1,0-1 2,4 0-5,3 1 2,2-2-5,2 0 4,3-3-6,2 2-5,0-3-19,2 1-24,2-2-19,-1-1-23,0-3-35,0 0-47,-3 0-61,4 0-56,-3-7-93,-2 3-147,-3 0 5,1-3-185,-7 1-188</inkml:trace>
  <inkml:trace contextRef="#ctx0" brushRef="#br0" timeOffset="15842.99">15166 1056 1850,'-8'-2'-7,"8"2"8,0 0 1,0 0 11,0 0 22,-14 5 20,12 0 20,-1 2 11,2 2 5,-1 1 7,-2 1 2,2 2-9,0 4-6,-2 3-6,0-4-7,-1 4-6,1 1-7,-1-1-6,1 0-25,0-1-32,2-1-39,-2 0-42,4-3-44,-2 0-50,2-2-82,0 0-124,4-3-243,-2 0-126</inkml:trace>
  <inkml:trace contextRef="#ctx0" brushRef="#br0" timeOffset="16188.19">15554 1102 1694,'-3'-5'51,"1"1"31,2 4 21,-2-8 18,0 5 15,2 3 7,-3-6 2,3 6 1,-2-5-10,2 5-8,0 0-11,7-8-9,0 6-6,5 0-6,1-1-10,6 3-6,0 0-9,5-2-6,1 2-3,-2 0-11,2-3-3,5 6-15,-5-3-38,-2 0-46,-3 0-72,3 0-79,-4-3-80,-2 3-192,-5-2-47,-1 2 82,0-2-142,0 0-81</inkml:trace>
  <inkml:trace contextRef="#ctx0" brushRef="#br0" timeOffset="16867.51">16750 914 1578,'-6'-5'78,"3"1"28,3 4 15,-5-6 12,5 6 6,-3-5 6,3 5-4,-4-4-12,4 4-11,0 0-11,-5-5-13,5 5-14,0 0-2,0 0-14,-16 12-5,10-6-2,-2 1 1,-1 4-10,4 1-4,-3 2-8,1-1 0,3 0 3,-3 2-3,3-2-4,2 5-6,0-5-2,0 2 1,2-1-1,0-1-6,2 1 3,0-3-7,7-1 7,-3 0 2,7-3 8,-4-2 8,8-1 3,1-2 15,1-2 5,-3-2 7,4-3 9,1-6-3,-2-2-5,1 0 2,-3-4-11,-5-3-7,0 2-8,0-5-3,-4 2-9,-2 0 1,-2 4-10,-2 1-2,-2-3-4,-2 4-6,-6 3 1,-2 0-3,-4 2-6,-2 1-15,-1 3-18,-2 2-25,-2 4-23,-1 0-22,-2 4-27,2-1-36,-1 3-33,1 5-34,4-3-38,2 4-42,2-3-118,3 3-84,5 1 32,4-2-124,2 2-101</inkml:trace>
  <inkml:trace contextRef="#ctx0" brushRef="#br0" timeOffset="17044.77">17017 1093 1957,'8'-3'161,"-4"1"-2,1-2 2,-2 0 5,-3 4 2,7-6 1,-7 6-16,6-5-16,-6 5-12,5-5-29,-5 5-43,7-3-55,-7 3-67,4-5-75,0 5-80,-4 0-118,6-2-153,-2-3 18,-4 5-119,7-5-96</inkml:trace>
  <inkml:trace contextRef="#ctx0" brushRef="#br0" timeOffset="17370.92">17338 895 1730,'0'-5'109,"3"0"25,-1 2 12,0-2 12,0 0 8,-2 5 8,0 0-7,4-7-13,-4 7-10,0 0-18,0 0-15,0 0-9,0 0-12,0 0-14,0 0 0,0 22-5,-4-14-12,2 3 2,0-1-9,0 1-2,-2 2-3,2-2-2,-1-2-5,1 2-4,0-1 0,0 2-6,0-4 2,2 1-5,0 0-5,2-1 4,2 1-5,4-1 2,5-1 0,3 3-4,5-2-2,4-3 2,2 3-1,1-2-3,2-3-6,-1 1-22,-1 0-32,-1-1-31,-1 0-33,-5-3-44,-1-3-63,0 3-66,-5-3-88,0 1-131,-5-2-23,-3 1-215,-4-2-230</inkml:trace>
  <inkml:trace contextRef="#ctx0" brushRef="#br0" timeOffset="17615.27">17546 1013 2032,'-9'-3'37,"3"3"28,0-2 17,6 2 9,-11-2 1,11 2-1,0 0-9,-10 0-4,10 0 4,-6 4 14,6 3 5,-2 1 4,2 1 1,0 1-8,0 2 5,0 3-11,0 2-9,0 0-6,0 2 0,-3 0-20,3 0 0,-2 1-23,2 0-30,-2 1-34,0-2-27,-1 0-30,3-2-50,-2 1-56,4-4-39,-2-2-58,5-3-139,-3 1-55,0-3-157,4 1-137</inkml:trace>
  <inkml:trace contextRef="#ctx0" brushRef="#br0" timeOffset="18105.1">17800 744 1693,'5'-3'31,"-3"-3"34,1 2 8,0-1 6,-3 5 8,6-6 7,-6 6-2,3-5 1,-3 5-3,4-2-8,-4 2 2,0 0-1,0 0 4,0 0 1,8 7-2,-6-1 5,0 3 3,0 0 3,0 3-6,0 3-4,0 1 3,1 0 4,-3 3-13,3 1 2,-6 3-6,6-4-6,-3 3-6,0-1-2,0 0-9,0 2-3,0 0-5,0-2-6,0 2 0,2-2-3,0 0-6,0-2 1,0-1-4,2-1-5,2-3 0,0 2 2,1-5-2,4 1 0,-3-3 0,3-1-3,-1-3 0,0-1 2,2-2 2,-2 0 6,0-4-2,1-2-3,0-1-1,-1-1 1,-1 0-3,-4-1-4,4 0-2,-4 0-5,-1 1-7,-4-1-10,0 3-9,-7-1-10,1 0-8,-4 4-19,-3-1-21,-4 0-17,-2 2-24,0 0-29,-2 0-49,-2 0-46,3 2-48,-2 0-73,0-1-131,5 1-26,2-2-214,2 3-223</inkml:trace>
  <inkml:trace contextRef="#ctx0" brushRef="#br0" timeOffset="18629.96">18701 940 2003,'-3'-5'1,"1"0"25,2 5 21,-3-9 21,3 4 16,0 5 10,-3-7 6,1 3 2,2 4 5,-3-6-3,3 6-3,-2-5-11,2 5-3,-4-4-7,4 4-13,0 0 3,-17 5-4,8 1-6,-3 2 2,1-1-4,1 3 3,-3 2-8,2-2-1,-2 2-4,5-1-8,-2 3 0,4-1-4,-3-1-7,4 3 0,1-2-1,2 3-1,2-4 0,3 2 2,5 1-12,3-1-31,3 1-34,1-2-39,5-2-53,0-1-44,8-1-55,-3-3-30,3 1-48,2-7-75,-1 0-30,1 0-218,-2 0-137</inkml:trace>
  <inkml:trace contextRef="#ctx0" brushRef="#br0" timeOffset="18954.44">19062 1114 1649,'11'-8'1,"-3"-1"36,-1 2 37,-5-1 25,0 2 19,-2 1 16,0-2 10,-2 2 4,2 5-6,0-10 5,-2 6-12,2 4-13,-5-3-9,5 3-8,-8-2-16,8 2-4,0 0-4,-17 5-3,11-1-5,-1 3-14,1 0-6,-3 3-5,5-3-4,-2 3-11,1-3 4,2 5-1,1-2-2,2 1-1,0-2-3,2 0-5,0 1 2,2-1 0,4-1-4,1-3 4,1 2-1,1-5 4,2 1 8,1-3 8,2-3 9,-2 3 7,1-4-4,0-4-3,0 0-2,-5-3-8,3-1-1,-4 1-7,-3 0-7,-2-3-6,-2 3-13,-2 0-21,-2-1-23,-4 2-24,0 0-26,-5 3-27,2 0-38,-4-1-49,3 2-65,4 5-43,-2-3-86,0 0-94,6 2-34,2 2-204,0 0-214</inkml:trace>
  <inkml:trace contextRef="#ctx0" brushRef="#br0" timeOffset="19316.94">19503 973 1986,'10'-4'53,"-7"1"28,5-1 24,-3 0 7,-3 1 6,-2 3-4,0-8-8,0 8-9,-2-7-11,2 7-11,-7-7-8,1 5-10,6 2-3,0 0-7,-15 0-1,15 0-6,-10 4-7,5 1-5,5-5-4,-7 7-5,4-3-3,2 1-5,-1 1 0,2 1-5,2 1 4,2 0-3,3-3-1,2 6 2,-1-4-3,4 2 1,2 2-1,-2-1 11,3 1-4,2 1 4,0 1 0,-3-2-5,4 1 0,-4-3-1,-1 2-3,0-2 1,-2-1-4,-1 1 0,-2-1 4,-2-1 4,2-1 5,-6 3 1,-2-2 4,-2-2-13,-4-1 1,-2 3 0,0-3-7,-8 0-1,2 0-20,-5-3-26,1 1-39,-4-2-55,-1 0-76,1-2-81,0-1-155,0 1-28,1 0-184,2 0-157</inkml:trace>
  <inkml:trace contextRef="#ctx0" brushRef="#br0" timeOffset="20121.3">20049 410 1685,'4'-7'-57,"-2"5"32,-2 2 31,3-6 19,-3 6 18,0 0 26,4-5 20,-4 5 13,0 0 14,2-6 8,-2 6 3,3-3-2,-3 3 0,0 0-6,0-6-6,0 6-6,0 0-15,0 0-6,0 0-9,0 0-14,0 0 1,0 0 11,-12 28-2,4-7 8,-2 4-2,-3 6 1,-2 3-1,0 8-8,-1-1 3,2 4-14,2-3 3,1 0-7,3-5-6,0 2-5,1-1-2,5-1-1,-1 0-12,3-3-25,5-3-16,-1 5-27,5-4-23,-2-3-14,3-4-28,2-5-41,4 0-47,0-3-50,3-3-61,0-6-122,0 1-63,3-4 26,-4-1-132,4-2-93</inkml:trace>
  <inkml:trace contextRef="#ctx0" brushRef="#br0" timeOffset="20549.91">20424 602 1663,'-8'-12'45,"1"3"19,1 0 17,1 0 22,1 2 15,0 2 12,0-1 2,2 0-14,2 2-7,0 4-11,2-11-10,4 6-13,0 2-5,5-1-7,0 2-10,4 2-1,-3 0-8,8 2-6,-4 0-1,2 3-6,-4 0-2,1-1-3,0 5-5,-2-1 0,-3 1-6,0 2 0,-3 1 1,-1 1 0,-3-1 2,-3 1 5,-4 0 2,-3 2-3,-4-1-2,-1 1-2,-3 0-5,-2 1 2,-1-3 1,-2-2 2,5 3-9,0-4 3,0-1-1,5-1-1,-3 0-1,3-1 0,1-3-3,2 1 3,-1 1-1,4-2-1,0-3-4,4-1 3,0 6-4,0-6-3,12 2 2,-1 1-3,2-2-7,2-1-16,3 2-16,0-2-22,0 0-27,2 0-38,1-2-43,-2 2-42,2-4-53,4 0-126,-4-1-76,-2-1-183,3 2-144</inkml:trace>
  <inkml:trace contextRef="#ctx0" brushRef="#br0" timeOffset="20794.79">20981 615 1783,'0'-6'35,"0"6"35,2-7 18,-2 2 16,0 5 10,3-5 5,-3 5-1,0 0-10,0-5-8,0 5-15,0 0-10,0 0-8,0 0-6,0 0-5,0 0-2,0 19-8,0-10-1,-3 3-3,3-1-6,0 0-2,-2 1-4,2 1 0,-2-2-5,2 2-15,-3-1-27,1 0-31,0-3-37,0 2-40,2-1-47,0-2-36,0-2-77,0-3-125,0-3-265,4 4-171</inkml:trace>
  <inkml:trace contextRef="#ctx0" brushRef="#br0" timeOffset="21020.22">21092 565 1829,'0'-7'18,"0"3"35,0-2 22,0 6 12,3-7 5,-3 7-4,0-6-10,0 6-10,0 0-6,0 0-4,0 0-5,0 0 0,8 17-3,-5-7-2,-1 1-4,-2 3-4,2 2-3,-2 2-4,0-1 0,0 0-3,0 0-22,0 0-26,-4 0-35,0 1-50,-1-3-48,-1-2-63,0-2-131,0-1-89,-3 0-117,-2-3-53</inkml:trace>
  <inkml:trace contextRef="#ctx0" brushRef="#br0" timeOffset="21200.35">20784 567 1635,'-3'-9'91,"2"-1"9,1 1 4,4 1 0,0-2-1,7 3-2,2-1-8,2 1-6,3-1-8,6 1-6,1 1-9,3 1-8,-2 1-33,0 1-46,0 1-62,-1 2-60,-1-1-87,-1 1-158,0 0-235,-1 0-124</inkml:trace>
  <inkml:trace contextRef="#ctx0" brushRef="#br0" timeOffset="21727.3">21651 627 1737,'-8'-3'29,"8"3"21,-12-3 19,8 1 17,-2 0 13,6 2 2,0 0-4,-13 0-10,13 0-8,0 0-10,-11 0-10,11 0-5,-4 7 0,2-1-5,0-1 2,0 5-5,0 0 3,2 0-4,-3-1-3,3 2 3,-2 2-4,2-3-1,-2 2-3,2-1-3,0-1-3,0 0-5,0-2 3,0 1-7,-2-4 3,2 1-1,0 0 0,0-6 3,-2 7 8,2-7 5,0 0-7,0 0-4,0 0-1,0 0-3,0 0 0,0 0-5,-4-24-2,6 9-2,0 3-5,2-5 2,3-2-3,-1-1-6,4 0 2,1 0-3,0 2-2,-1 0 2,1 3-2,4-2-2,-1 3-2,3 2 2,1 0 1,-2 4 2,0-2-2,-1 5 4,3-1-2,-1 2 2,-2 3-4,-3-2-1,2 6-2,-4 0 5,0 3 1,1-1-1,-2 7 0,-4-2 1,0 3 2,1 0-6,-1 1 2,-3-1 2,0 1 0,0-3-1,0 0 5,0 2 1,0-1-7,-2 0-23,0-3-36,-2 0-52,0 1-66,2 0-67,-4-5-149,-2 1-112,-1 0 49,-1-1-145,-3-1-98</inkml:trace>
  <inkml:trace contextRef="#ctx0" brushRef="#br0" timeOffset="22098.2">20687 990 1671,'-18'0'57,"4"0"14,4 0 13,1 0 12,9 0 10,-15 0 6,15 0 0,-9-2-4,9 2-8,-8 2-7,8-2-9,0 0-6,0 0-2,0 0 1,0 0-1,0 0 9,15 8 3,2-5 0,4-3 1,11 2 6,10 3-1,7-5-9,12 2-9,30-2 7,11 3-4,10-3-3,11 0-13,4 0-4,-2 0-5,-5-3-9,-6 3-2,-11 0-3,-12-2-5,-23 2-2,-16-2-15,-9-1-32,-8 1-46,-7 2-53,-8 0-57,-8-5-48,-2 5-39,-2-3-54,-4 0-142,-4 3-55,0 0 38,0 0-127,-32 0-97</inkml:trace>
  <inkml:trace contextRef="#ctx0" brushRef="#br0" timeOffset="22740.26">20938 1400 1569,'-4'-4'50,"0"2"36,4 2 21,-6-6 16,6 6 11,-6-3 5,6 3-5,-7-2 2,7 2-12,0 0-7,-6-2-14,6 2-13,0 0-2,-6 9-11,4-1 7,-3 1 6,3 5-6,0-1-10,-1 4-2,-1 2-6,2 0 1,-2 4-4,0 3 0,2-4-5,-2 2-5,0-2-3,2-3-6,-3 0-5,2-2 0,1-2 3,0-3-9,0 2 2,-1-6 16,2 1 24,1-2 7,-2-3-8,2-4-7,0 0-4,0 0-5,0 0-6,6-25-4,-2 9-7,1 0-2,0-8-4,1 0-2,0-5-2,4-1-5,-3 2-4,-1 0-1,2 3-3,-1 0-3,2 5 6,-5 2 0,0 1-2,2 4-2,-2 0-4,-2 2-8,5 2-2,-2 4 2,1 2-2,2 3 0,-8 0 1,19 13-3,-6-4 1,-3 5 3,5 1 0,0 4-4,-2 0 2,0 1 3,4 2-2,-5-1 1,0-1-2,-2-3 1,4 1-4,-5-3 7,-2-4-1,2 1 11,-3-5 23,-1 2 22,0-2 17,0-1 5,0-4-15,-5-2-9,0 0-4,10-10-5,-7 5-7,-1-6-6,0-2-3,0-2-5,-2-2-16,0-1-27,0-2-39,0 1-37,-2 0-44,2 2-35,0 2-41,-2 0-41,0 1-57,2 2-54,0 1-90,-3 3-139,3 1 26,0 2-335,3 0-380</inkml:trace>
  <inkml:trace contextRef="#ctx0" brushRef="#br0" timeOffset="22924.82">21360 1455 2463,'6'4'30,"-2"-3"29,-4-1 16,9 4 13,-9-4 9,17 3 4,-6-6 0,-1 3-1,6-1-15,0-2-2,3 3-11,0-1-7,2 1-12,1 0-30,-2-2-36,0 0-41,-3 0-52,2 0-69,-2 0-71,-1-1-166,0-3-78,-2 2-190,-1 1-175</inkml:trace>
  <inkml:trace contextRef="#ctx0" brushRef="#br0" timeOffset="23158.15">21758 1298 1847,'-3'-7'80,"3"0"31,0 1 15,-1 0 10,1 6 6,0-9 5,0 9-7,0-6-24,0 6-5,0 0-14,0 0 0,0 0 5,0 0 15,4 23 6,-2-12-5,0 7-8,0-1-8,-2 1-6,1 4-8,3-1-11,-2-1-5,-2 2-7,0-2-27,2 3-36,0-1-55,3-4-46,-3 0-60,0-3-72,2-2-64,0-2-141,-1-3-87,5-1 34,-5-3-183,6 1-167</inkml:trace>
  <inkml:trace contextRef="#ctx0" brushRef="#br0" timeOffset="23783.7">22348 269 1795,'-3'-12'99,"0"0"22,-2 5 3,4-3 3,-1 5 3,0-2-2,0 4 4,2 3-2,-2-8-1,0 5-14,2 3-9,-2-6-13,2 6-7,0 0-10,0 0-6,0 0-3,0 0-5,21 19 4,-8-3 2,1 6 1,7 5 4,4 11 0,8 17 2,0 2-1,-3 4-1,0 2-4,-5 0-1,-3 1-2,-8-6-4,-4-7 0,-2 5-4,-8-1-2,-2 2-2,-11 19-5,0-1-6,-9-4-1,1-1-4,-9-2-2,1-1-3,-3-6-2,-2-2-6,0-4 2,5-9-5,5-10-2,2-2-3,0-5 2,5 0-4,0-5 1,2-5-5,1 0 1,4-4-3,0 0 1,2-3 0,0 0 0,1-3-1,1-1 4,2-1-3,-1 0-1,1-3 1,2 0-1,0 1-14,2-5-10,0 0-16,-4 4-24,4-4-23,0 0-22,0 0-25,0 0-21,0 0-30,0 0-47,4-17-51,-2 10-52,-2-3-139,2 3-77,-2-4 36,0 0-223,0-1-222</inkml:trace>
  <inkml:trace contextRef="#ctx0" brushRef="#br0" timeOffset="25570.04">18663 2612 2181,'0'7'39,"-1"-3"-3,1-4-3,0 9 8,-2-3 16,-2 4 11,1-1 5,2 7-3,-3-1-1,-3 0-7,2 3 0,2-1-1,0 1-6,-1 3-8,0-4-1,2 2-6,-2 0 0,0-2-6,2 1 3,-1-3-1,1 0-3,0-3 3,0-4 5,-3 3 10,5-2 14,-3-1 12,2-3 3,-1 0-10,2-5-5,0 0-5,0 0-8,0 0-3,0 0-2,-2-20-8,2 9-4,2-4-1,1-2-11,3-2 4,0-5-4,-1 2-4,3-1-7,2 3 5,-2 0-5,4-1-3,0 1 1,2 3-3,0 3-3,2 0 2,-3 3-1,3 1-7,0 4 1,-1 3-1,-2 1-1,2 4 2,1-1 6,-3 7-4,2 0 4,-3 2-1,-1 3 11,0 0-11,-3 2 7,3 4 1,-6-4-3,4 2 0,-2 2 1,-2-3-1,-1 1-1,0 1-7,0-6-22,0 4-29,-2-5-36,-1 1-46,4-5-56,-3 3-69,1-5-92,1-1-138,1-1-20,1-3 67,-6 0-163,15-3-102</inkml:trace>
  <inkml:trace contextRef="#ctx0" brushRef="#br0" timeOffset="25815.05">19259 2769 1674,'0'-5'86,"0"5"25,0 0 6,0-6 2,0 6 5,0 0-2,0 0-1,0-6-8,0 6-10,0 0-8,0 0-10,9-2-7,-9 2-11,0 0-4,18 5-9,-9-5-4,1 1-5,1 1-4,2 0-13,-2 0-12,0 0-20,-3 1-21,3-1-13,-3 0-22,-2-2-30,2 2-24,0 1-38,-2 0-21,0-1-36,-6-2-80,8 0-109,-8 0-201,0 0-98</inkml:trace>
  <inkml:trace contextRef="#ctx0" brushRef="#br0" timeOffset="27838.07">18105 2577 1682,'2'-4'40,"-2"4"19,4-5 7,-4 5 0,0 0 1,0 0 4,0 0 2,0 0 10,0 0 9,-6 19 2,-2-8 0,-3 3-3,-4 3-1,-2 2-3,-1 1-7,-4 1-3,-3 3-7,-1-3-4,1 0-8,0 0-6,-3-3 1,3 0-5,-1-2-5,5-2-3,0-2 0,2-1 0,-1-2 0,6 1 3,-1-2-5,1 0 10,3-6 0,0 5-8,1-7-2,-2 4-1,2-3 5,2 2-3,0-3 5,1 3-1,7-3 0,-14 0-10,14 0-4,-5 2 3,5-2-5,0 0-4,0 0-6,0 0 0,32 4 0,-16-2-6,4 1-2,5 1 0,3 0 3,2 0-1,1 1 1,3-1-2,2 2-27,2-1-31,1 0-33,-6-3-43,-1 1-54,0 1-72,-1-4-70,-1 4-135,0-2-43,2-2 43,-3 2-160,3-2-114</inkml:trace>
  <inkml:trace contextRef="#ctx0" brushRef="#br0" timeOffset="28357.64">19516 2636 1760,'8'-7'39,"-1"-1"19,-1 1 10,-4 5 18,2-3 6,-1 3 11,0-3 2,-3 5 2,5-3-9,-5 3-3,0 0-4,0 0-1,0 0 3,-30 10-5,15-3-10,-1 0 5,-4 3-10,-1-1-7,0 0-8,-2 2-2,1-3-9,-1 2 2,2 0-10,4-3-9,1 1 9,-2-2-10,2 1-8,5-2-2,-2-1 4,2 1-2,3 0-10,0-2 4,-2 0-4,4 1 0,0 0 3,0-1-6,2 3 2,2 0-5,0 1 2,4 1 3,4-1 4,6 5-2,8-2 4,3-1-1,1 1 2,12 2-5,-1-4 1,3 2 2,2-2-1,3 0-1,-4-3 0,-2 2-1,2 0 3,-11-2-7,2-2 0,-4 2-5,-1 0-8,-5-2-19,-2 1-33,-3-1-31,-2-1-42,0 2-55,-3 0-57,-6-3-91,-1 2-154,-3-3 12,9 3-199,-9-3-168</inkml:trace>
  <inkml:trace contextRef="#ctx0" brushRef="#br0" timeOffset="30705.94">16623 2564 1097,'0'0'-47,"0"0"13,4 2 3,-4-2-2,0 0-16,0 0-29,0 0-57,0 0-100,4 2 80</inkml:trace>
  <inkml:trace contextRef="#ctx0" brushRef="#br0" timeOffset="31638.17">17775 3198 704,'0'0'65,"-18"-1"13,10 1 4,8 0 6,-14-2 16,7 2 11,7 0 12,-15-3 5,15 3 3,-10-1 1,10 1-2,-11-3 0,11 3-1,-8 0-6,8 0 0,0 0-7,-8-1-5,8 1-6,0 0-2,0 0 4,0 0 5,0 0-1,0 0 4,33 0-7,-14 0 2,4 0-4,7 0 1,4 0-2,0 0-3,4 1-9,0-1-7,2 0-9,-1 0-7,-5 0-9,-1 0-6,1 0-4,-4 0-8,-4 0-1,-1 0-4,-2 0-6,-2 0-6,-3 0-17,-2 0-27,-1 0-35,0 0-42,-2 0-35,-5 0-43,2-1-53,-10 1-55,16-4-50,-15 2-103,-1-2-81,0 4 35,0 0-217,-8-13-188</inkml:trace>
  <inkml:trace contextRef="#ctx0" brushRef="#br0" timeOffset="32243.91">16684 2697 1827,'4'-5'-2,"0"1"31,-1-2 17,4 2 19,-3 1 23,0-2 15,0 2 8,-4 3 1,6-7-2,-6 7 0,4-5-4,-4 5-8,7-4-1,-7 4-12,4-2-1,-4 2-12,0 0-3,0 0-6,0 0-6,0 0-4,0 0 5,-6 18 0,1-10 1,1 6-9,-2 2 6,2 0-5,0 4 1,2 1 1,2 3-8,0 2-5,2 1 4,4 1-8,4 2-1,3-1-2,2 0 2,4-3-5,3-1 0,0 0-2,4-4-1,1-4-5,1-2 2,0-3-1,-3-1-4,1-4-2,0-1 0,0-6 1,-4 0 5,7-4 6,-3-2 5,-1-3 8,3-5-1,-6-6-1,2-1-3,-3-6-6,-4 0-5,-2-5-3,-5 0-3,-4-4-3,-4-1 0,-4-1-3,-6 5-4,-2-4-1,-9 0-3,-7 5 1,-4 3-5,-3 5 0,-7 4 5,-5 5-14,-1 2-17,4 7-21,1 5-25,-1 2-20,4 4-29,1 2-29,3 4-39,5 5-48,4 3-50,4 0-115,5 0-128,8 0 27,6-2-227,2 1-221</inkml:trace>
  <inkml:trace contextRef="#ctx0" brushRef="#br0" timeOffset="33577.21">20047 2600 1827,'-4'-3'-52,"4"3"38,0 0 19,0 0 19,-4-5 13,4 5 13,0 0 9,0 0 1,0 0 2,-2-5-4,2 5-2,0 0-4,-3-4-8,3 4-5,0 0-3,0 0-3,0 0-3,0 0-5,0 0-2,0 0-1,0 0-5,0 0 0,0 0-1,0 0-4,0 0 1,-12 0-2,12 0 0,0 0-1,0 0 1,0 0 5,0 0 5,0 0 4,0 0 7,0 0 2,0 0 2,0 0 5,0 0-3,0 0 4,0 0 3,0 0 2,0 0 3,0 0-2,0 0 6,0 0-5,0 0 2,0 0 3,0 0-4,0 0 0,0 0-3,0 0-8,0 0-1,0 0 6,0 0-4,0 0-1,0 0-1,0 0 10,0 0-15,0 0 2,0 0-4,0 0-7,0 0-2,0 0-3,0 0-3,0 0-4,2 11 2,0 0-2,0 3 2,0 1 7,0 4 0,3 1 5,-3 6-3,0-2 11,0 2-3,-2 1-2,2-1 1,-2 0-1,0-2-3,2-3 0,-2 1-1,0-3-3,0-2 4,0 0-4,2-2-1,-2-5 2,0 2 2,0-1 17,0-3 9,0 0 3,0-2-6,0-3-4,0-3-7,0 0-5,0 0-1,0 0-3,0 0-5,-4-23-4,4 12 2,0-3-6,0-3-1,0 0-2,0-5-1,0 2-3,2-3 3,-2-4-3,2 5-3,0-5-1,0 6 2,0 2-3,1-1 1,-3 3-1,2 1-1,0 3 0,0 1-4,-2 0 2,3 1-4,-1 2-2,0 1 0,0 0 0,2 3-3,-4 5 7,10 2-4,-2 3 1,4 3 1,-2 3 1,2 4 0,4 1 4,1 3 2,3 1 2,0 4-2,3-2 0,1 2 3,-2-4-2,2 4 0,-1-4-1,1-1 1,-6-3-1,2-1 3,-2 0 2,0-3-2,-3-3 4,-3-2 5,1 1 14,1-3 0,-4-5 0,0 0-2,3 0 3,-3-5 2,-3-1-3,3-1-4,-4-7 0,-2 0-3,3-3-1,-5-1-3,-1-2-4,-1-3 0,0-1-4,-1 2-1,-1 0-1,0 3-2,0 1-4,-3 0-15,3 1-22,-3 4-30,2 0-33,1 0-26,-4 6-25,3 2-27,-1-1-38,0 4-53,0 2-56,4 0-97,0 0-135,0 0 33,0 0-290,-2 11-298</inkml:trace>
  <inkml:trace contextRef="#ctx0" brushRef="#br0" timeOffset="33784.31">20797 2804 2474,'4'2'110,"-4"-2"9,7 4 12,-7-4 11,6 2 19,-6-2 6,6 1-11,-6-1-14,12-1-15,-2-1-13,2 0-13,3 2-11,-1-2-8,8 2-10,-1-2-33,1 2-50,-2 0-48,4-2-53,-5 0-63,0 2-68,-2-6-87,1 3-193,-2-4 19,-5 0 54,3 1-169,-3-3-118</inkml:trace>
  <inkml:trace contextRef="#ctx0" brushRef="#br0" timeOffset="34021.25">21162 2444 1950,'-4'-9'143,"4"5"11,-2-1 14,-1 0 15,3 5 14,0-6-9,0 6-16,0 0-19,0 0 6,0 0 24,10 20 1,-3-3-10,-1 3-10,1 4-18,1 4-10,0 0-15,1 5-10,-1 3-7,0 0-9,1-1-23,-3 1-49,0-2-63,3 2-69,0 0-56,-5-7-94,2 0-94,-2-4-179,1 3-37,-5-8 48,2 2-306,-2-3-314</inkml:trace>
  <inkml:trace contextRef="#ctx0" brushRef="#br0" timeOffset="38459.95">17462 3625 2338,'-4'-1'12,"4"1"9,-12-3 4,6 0 13,0 2 13,6 1 9,-11-1 7,11 1 2,-10 0-8,10 0 2,-15 2-2,5 5-2,3-1 0,-5 4 6,0 1-4,-2 5 1,1 0-5,-2 3-1,0 3 3,5 2-3,-4 2-3,2 4 4,2-6 7,4 3-9,-1-1-1,3-2-2,2 4 1,2-6-10,0 6 4,6-6 1,1 2 1,3-2 3,-1-3-1,10-2 5,-3-2 7,6-1 6,1-7 2,5 1 0,-4-6-5,3-2 2,2-2-2,0-6 6,-1 1 2,4-7-1,-3-4-7,-3 0-4,-3-3-5,-1-2-7,-7-4-4,2 1-5,-7 1-4,-4 1-5,-2 2-4,-1 1-6,-8 1-4,0 0-11,-4 3-13,-5 1-11,-4 2-12,-1 2-12,-5 4-11,-2 3-19,4 1-17,-2 4-16,3 2-27,0 2-17,-1-1-22,4 5-27,1-2-27,1 4-29,6 0-23,4-3-36,2 1-103,4-3-71,6 1 29,5-3-161,6 1-116</inkml:trace>
  <inkml:trace contextRef="#ctx0" brushRef="#br0" timeOffset="38879.34">18478 3688 1808,'4'-7'101,"-2"3"10,-2-2 5,0 6 15,-4-8 15,4 8 18,-4-8 8,2 5 2,2 3-11,-6-4-12,1 0-17,5 4-12,0 0-12,-17 6-10,7-3-2,-4 5-8,2 2-8,-6 0-5,0 5-2,1-2-10,-1 2-6,-2-2-6,1 3-6,1-3-2,2 0-7,0 0-1,2 0-3,2-5-6,-1 2-1,5-2-6,-3-1 0,2 1 3,3-3-4,0 2-2,0-2-5,2-1 3,-4 0-1,6 0-1,2-4 10,8 9 1,0-5-2,4 1-1,7-1 3,7 0-5,4-2-1,3 1 1,9-3 0,3 3-4,-1 0 1,-1-1-4,-5-2 1,-2 0-3,-4 2-6,-3-2-23,-3 0-19,-4 0-28,-3 0-35,1 2-41,-7-2-47,-5-2-46,-1 4-31,-7-2-26,0 3-44,0-3-87,-13 5-84,3-3 52,-5 2-205,-2 2-156</inkml:trace>
  <inkml:trace contextRef="#ctx0" brushRef="#br0" timeOffset="39084.11">18281 4093 1740,'-21'10'34,"7"-2"36,-2-1 14,6-3 12,1 0 16,5 0 15,0-2 9,-3 1 8,7-3-7,-6 4 7,4 0 1,2-4 10,0 0 1,10 10-7,1-10-6,4 1-7,7 1-13,-4-2-11,8 0-11,1-2-9,1 2-10,1-1-11,-1-2-15,-2 3-35,0-1-35,0-2-42,1 3-39,1-3-65,2 3-80,-3-4-83,3 0-174,0 1-11,-1-1 43,-1 0-218,4-3-178</inkml:trace>
  <inkml:trace contextRef="#ctx0" brushRef="#br0" timeOffset="39636.13">19228 3759 1909,'-4'-10'98,"0"3"11,-2 0 6,4 4 8,0-2 14,2 5 3,-5-5 13,5 5-10,0-6 3,0 6-16,0 0-12,0 0-10,0 0-11,0 0-12,0 0-4,0 0-4,-1 18 1,2-7-3,-1 3-3,3 1 3,-3 2-12,2 0 0,0 0-7,-2 1-6,0 2-1,0-3-8,2 0 0,-4-1-6,2-3-2,0-1-1,0 0-1,-2 0-3,2-3-3,0 0 6,-2-2-1,2-2-5,-3 2-4,3-7 0,0 0-7,0 0 5,0 0-6,-7-19 0,7 6-4,0-5-2,2-1-1,2 1 1,2-6-5,2 2-1,-2-2 0,2 5-1,2 1-3,1-2-3,1 3 2,4 4 3,0 0-4,2 3 4,-2 2-6,4 4 0,-4 2 3,3 2 6,-1 2-3,-2 2 1,4 4 3,-6-1-2,3 7 0,0-3 3,0 4 0,-6 1 2,2-1-1,-3 2-3,-4-2 4,3 2 3,-3-1-4,-2-2 2,-1 2-2,3-3 3,-4-1-10,-1-1-21,2-2-24,0 3-35,-1-4-49,-2-3-64,0 0-70,3-1-62,-3-4-128,9-3-98,-9 3 63,17-6-291,-3-2-269</inkml:trace>
  <inkml:trace contextRef="#ctx0" brushRef="#br0" timeOffset="40000.26">20098 3652 2228,'5'-6'101,"-3"1"12,0-2 6,2 2 10,-2 1 14,-2 4 28,4-7 5,-4 5-1,0 2-14,0 0-13,0 0-16,0 0-12,0 0-3,0 0-4,-22 10-10,12-2-9,-2 2-8,-1-1-6,-2 6-9,2-4-4,-1 2-8,-2-2-7,4 0-4,1 0-3,0-1-7,1 2-6,1-4 1,1 1-5,2 1-1,4-3-4,0 3 1,-1-1-3,8-1 1,-3 1-4,6 3 5,3-4 0,3 1 4,2 1-1,4-3 1,4 1-3,3-1 2,1-1-2,0-1-4,0-1 0,1 2-2,-1-2-3,-5-2-16,-3 2-31,2-1-26,-3-2-41,-2 2-26,0-1-42,-4-2-47,0 3-50,-1 0-53,-6-3-61,0 4-118,-3 0-36,-1-1 33,-2 3-252,-5 0-242</inkml:trace>
  <inkml:trace contextRef="#ctx0" brushRef="#br0" timeOffset="40216.09">20039 4117 2175,'-13'5'73,"1"-1"18,5 0 11,-2-2 14,3 1 17,2-1 13,4-2 14,-9 6 6,8-3 7,1-3-3,0 0 1,10 4-6,0-1-8,6-3-17,2 0-11,8 1-13,-3-1-11,9 0-11,-3 0-9,3 0-10,-2 0-29,2-1-44,-5 1-56,-1 0-52,1-4-68,-3 1-76,0 3-84,-2-5-167,-1 1-46,0-1 44,-2 1-287,3-4-277</inkml:trace>
  <inkml:trace contextRef="#ctx0" brushRef="#br0" timeOffset="40798.2">21158 3427 2141,'-2'-10'-3,"-1"3"25,3-3 29,0 2 24,-1 0 23,-1 1 19,2 0 7,-2 1 9,2 0-3,-2 0-5,2 6-2,-3-7-17,2 3-8,1 4-9,0 0-2,0 0 13,0 0 16,-12 19 9,5-5-3,1 1-1,-3 6-1,-2 1 0,3 3-8,0 6-3,-3 3-6,2 2-3,1 2-7,2 0-7,-2 2-7,1 2-7,0-2-7,3 0-7,2 1-5,0-1-5,2-3-2,2 2-3,0-8-4,7 1-2,0-6-5,1-1-5,0-1-1,6-6 0,-2-3-2,3-2-2,2 0-4,-2-7-1,3 1-3,-4-7-1,3 0 1,-3 0-1,2-7-1,-2-3-4,0-1 1,-4 0-4,-1-6-1,-5 2-5,-3-1-3,-6 3-3,-5 0 1,-7-2-4,-7 1-11,-2 1-15,-4 1-23,-4 3-33,2 3-39,0 2-52,-1 1-72,0 3-81,1-3-77,0 7-185,1 1 21,1-1 66,1 3-349,-3 1-343</inkml:trace>
  <inkml:trace contextRef="#ctx0" brushRef="#br0" timeOffset="41448.25">17077 3510 2394,'0'0'20,"0"0"23,0 0 12,0-5 8,0 5 18,0 0 9,0 0 5,0 0-2,0-5-2,0 5-8,0 0-2,0 0-15,0 0-9,0 0-1,0 0-7,-10 18-8,7-2 7,-6 6-1,-2 9 10,3 6 12,-5 7-4,1 8 4,-4 19-10,0 1 0,-4 0-1,4-1-4,1-1-9,4-12 3,0-9-9,1-1-1,2-8-3,-4 0-11,4-6-26,2-2-34,0-4-29,2-4-38,-3-4-36,3-3-44,4-6-43,0-2-36,2-6-43,0 0-88,-2-3-80,0 0 52,15-15-145,-7 1-68</inkml:trace>
  <inkml:trace contextRef="#ctx0" brushRef="#br0" timeOffset="43197.85">17072 3580 1591,'4'-10'22,"-3"3"9,4-1 10,-1-1 8,0 2 15,1-1 9,0 1 11,-1 0-1,-1 0 8,2 2 2,-1 0-2,0-2-2,1 2-11,-1 1 2,0-2 0,0 2-2,3-2-5,2 3-1,-1 0-3,0-2 2,2 2 2,6 1-5,-2-3 4,3 3-3,5-4-1,-3 4 11,10-3-1,-1 0 10,10-1 10,-1 1-1,4-3 1,1 2-1,-1-1-1,3-1-4,-1 2-2,1-4-7,1 5-5,-4-3-5,4 0-7,2 3-4,-5-1-4,1 1-7,3 1-5,-1 0-3,3-1-4,12 5-1,-3-5-3,4 3 0,5 1-1,23-2 2,4 3-3,0 0 3,6 0-2,1 0 4,0 3 1,1-2 2,1 1-1,-2 3-1,-3-3-1,-4 3-4,1-2-4,-3 1-1,-6 0-2,5 2-1,-1-2-3,-2 2-3,4-1-4,-2-1 1,0-1-4,0 1 0,0-1-2,-15 0-1,-8-3 0,27 4-2,-17-4-1,-8 3 0,23-3-1,-15 3-1,-12-1-2,0 0 2,1-1-1,-6 2 0,1-3 0,-3 3 1,-8-3-3,-1 2-1,-4 0 4,3-2-3,-7 2-1,-1 0 0,-4-2-1,-1 2 1,0 0 1,0-2 0,-2 0 0,-1 2-2,-3-2 2,-2 0 0,-4 0 2,1 0-2,-5 0-1,1-2-3,-2 4 4,-2-2-3,-3 0 1,2 0-2,-4 0 3,2 1-2,-3-1 1,2 0 0,-1 0 0,-1 0-2,-9 0 3,19 0-2,-10 0 5,1 0-4,0 0 0,4 0 2,-5-1 5,7 1-3,-6 0-5,3-2 0,-1 2 3,-2-2-3,1 2 1,1 0 1,-2 0 2,-2-2-4,-8 2 3,15 0 1,-8-2 5,-7 2 1,15 0 0,-15 0 2,8 0-3,-2-2-2,-6 2-2,0 0 3,10 2-5,-10-2-2,0 0 1,10 6 0,-10 1 3,0 1 1,-2 4 4,0 3-1,-4 1 4,0 11 7,0 8-2,-2 3 6,-4 10 0,2 3 0,0 0 0,-3 19 2,-1 1-6,-2 0 0,6-10-1,0-6 1,1-1-3,-2-4 0,3 2-3,-3-2 1,2-3-4,2-7 0,-2-2 3,2-1-7,0-2 3,2-6 4,-1-2-9,2 0 1,-3-4 7,2-4-8,1 0 4,2-2-1,-2-2-1,1-2-2,0 1 2,1-3 3,-3-1-2,3 0-2,0-2 0,0-1-7,0-2-5,0 1-4,0-2 1,-2 0-5,-3-3-3,0 3-4,1-2-3,-6-2-1,1 2 1,-6 0 1,-2 0-1,-2 0 0,-4-2 0,-5 0 2,-2 2-1,-3-2 3,-2 0-6,-9 1 2,-1-2 0,-6 1 1,-8 0 2,-3-2 3,-6 0 1,-23 2 0,-4-2-2,-8 2 1,-2-2 0,-6 0-2,-1 2 4,-2 0-2,-3 0-1,1-2 3,-1 2-1,-4 2 2,1 0 0,-5 0 1,-5 2 1,-3-2-2,-1 3 1,0-1 3,-2 2-1,3-2 0,1 4 4,5-3 0,5-1 1,1 1-1,8 1 1,6 0-2,0-2 3,10 1-1,2 1 1,6-1 1,16-3 2,12 0 0,1 1-1,5-1 1,9-2 0,1 0 2,5 1-2,3-1 2,7 0-1,0 0 1,2-1 2,8 1 3,1 0 1,1 0-1,2 0 1,1 0-1,4-2 2,0 2-1,1 0 0,0 0 1,2-3-1,2 3 0,8 0 0,-17-2-1,10 2-2,7 0 2,-12 0 0,12 0 0,-11 0 0,11 0-3,-8-2 1,8 2 1,-9-5 0,9 5 2,-9 0-3,9 0 2,0 0-3,-8-3 2,8 3 0,0 0-2,-8-3 2,8 3-2,0 0-1,-8-1 3,8 1-5,-9-3 0,9 3 2,0 0-2,-13 0 0,13 0 3,-8-1-1,8 1 1,-11 0 0,11 0-1,-10-2 1,10 2 0,-11-2 0,11 2 2,-13 0-2,7-2-1,-4 2 3,-1 0-5,-2-2 1,-1 2 1,1 0-1,-4 0 3,0-2 0,-1 2-2,2-1 2,3 1-1,-2-2 2,4 2 0,-1 0 1,2-3 3,-2 3 5,12 0-1,-14 0 1,8-1 1,6 1 1,-11-2-5,5 0 0,6 2 0,0 0-3,-11-2 1,11 2 1,0 0-1,-11-2-4,11 2 3,0 0 0,-7-2 0,7 2-1,0 0 0,0 0 2,0 0 0,-7-3 5,7 3 0,0 0 3,0 0-1,4-10 3,-4 10 1,6-12-1,0 5-1,3-5-2,2-1 0,0-3-3,3-8-1,0-2-6,2-7-28,2-8-39,0-8-58,9-13-68,-5-9-89,2-1-115,-6 3-198,-3 0-38,-7 8 81,-6 10-443,-4 7-468</inkml:trace>
  <inkml:trace contextRef="#ctx0" brushRef="#br0" timeOffset="51468.19">1182 5627 2293,'9'-10'147,"-2"1"-65,-3 1 3,2 3 15,-4-2 5,0 3 4,0-1-7,1 1-8,-1 0 3,-2 4-11,4-7-5,-2 3-6,-2 4-7,4-3-1,-4 3-15,0 0-8,0 0-8,0 0-6,0 0 2,9 18-6,-9-2 3,2 5 8,-2 3 2,0 6 2,2 1 8,0 8 1,-1 0 0,3 2 3,-2 2-5,-2 0-2,2-1-3,-2-1-4,0 1-2,0-3-5,0-6 0,0-2-4,0-2-2,0-2-5,0-5 6,0-3-4,0-1 0,0-3 5,0-2-2,-2-2 2,2-3-1,2-5-9,-2-3 1,0 0-2,0 0-2,0 0-4,10-22 0,-4 7-5,-2-4-8,6-3-3,-2 2 0,0-6 0,3 4-6,-1-2 5,1 4-5,4 1 5,-6 0-2,5 2-3,-1 0 3,-1 2-2,0 4-5,0 1 2,1 0 1,1 2-3,-2 4 4,2 3 0,-2 1 5,1 1 0,2 5 3,0 5-1,-3-3 3,2 4 5,-2 3 8,-2 0 4,-1 5 6,0-5 1,-3 2-2,0 2 0,-2-2-1,1 0-1,-3-2 1,0 1-3,0-1 2,0 0-4,-2-2-15,2-2-21,-2-1-32,2 2-20,0-5-42,-2 1-46,0-2-65,0-6-57,4 2-43,-4-2-75,0 0-93,7-14-29,-2 7-211,1-4-226</inkml:trace>
  <inkml:trace contextRef="#ctx0" brushRef="#br0" timeOffset="51728.79">1817 5813 1959,'3'-9'28,"-3"1"25,3 3 24,-3-1 17,2 3 15,-2 3 7,2-8 1,-2 8-3,0 0-5,0 0 7,0 0 3,0 0 5,-10 17-10,7-8 4,-2 4-14,3 4-10,-2-1-4,2 5-1,-1 0 1,2 0-10,1 2 1,0 4-3,1-3-8,4 2-5,-1 1-7,1-1-2,0-4-3,5 3-6,-2-4-14,2-2-26,3-2-35,2 1-40,2-3-47,2-4-45,2-4-70,3 1-58,-6-6-80,4 0-118,-3-2-38,2-2-223,-2-2-237</inkml:trace>
  <inkml:trace contextRef="#ctx0" brushRef="#br0" timeOffset="52192.13">2205 6002 2123,'-2'-5'39,"-2"0"18,2 0 10,2 5 19,-4-8 10,4 8 3,-2-5-3,2 5-12,0 0-7,0 0 3,0 0-4,0 0 3,0 0-4,4 23 4,2-13 2,-2 1 3,-2 2-12,5 0 4,-2 0-1,-1 3-9,-2-3-4,2-2 1,0 1-11,-2-3-5,0 1-7,0 0 0,0-3-5,2 1 1,-4-2-1,3-1 1,-3-1-9,0-4 2,0 0-8,0 0 1,0 0-4,0 0 3,-5-15-8,5 4-8,0-1 6,0-2-2,2-5-5,1 1 0,1-1 0,1 1 0,1 0-1,-2 1-2,4 2 0,-1-2-6,-1 5 4,2-2-2,1 2 1,2 1-4,-3 3 6,4 3-4,0 1 3,-2 2-4,2 2 0,1 2 0,0 4 4,0 1-5,-1 3 6,0 0-2,0 1 3,-4 4-1,1-2 0,-1 1 5,-1 0 0,-1 2 1,-2 1-4,1-2 6,-3 1-1,0-3-10,0 0-22,0-1-19,0 0-36,-2-2-34,2-1-38,-2-2-70,2-2-55,-2-5-98,-4 5-130,4-5 4,0 0-179,0 0-176</inkml:trace>
  <inkml:trace contextRef="#ctx0" brushRef="#br0" timeOffset="52463.39">2617 5709 2024,'0'-5'85,"0"5"12,-2-7 8,2 7 11,0-7 7,0 7-1,0 0-10,2-4 6,-2 4 10,0 0 17,13 18 5,-4-7-1,0 2-3,4 4-1,2 3-7,0 2-2,5 4-6,-1 0-9,1 2-9,-3 1-5,0-1-9,-4 2-8,-1 1-6,-2 0-5,-8-3-7,-2 3-5,-4-1-15,-6 3-34,-6 0-46,0-4-52,-3 0-54,-2-6-81,-3 2-97,1-7-148,2-4-151,2-2 49,-2-3-345,7-3-389</inkml:trace>
  <inkml:trace contextRef="#ctx0" brushRef="#br0" timeOffset="57185.27">3455 5961 2397,'-11'5'-44,"3"-1"23,1-2 10,1 1 7,2 0 22,4-3 14,0 0 10,-8 3 4,8-3 1,0 0 3,0 0-2,16 4-3,-3-6-2,4 2-6,2-2-2,3 0-4,-2 1-4,2-2-19,-1 3-31,0 0-34,0 0-46,-2 0-45,-2 3-40,-2-3-93,-3 0-107,-3 3-169,-2 1-60</inkml:trace>
  <inkml:trace contextRef="#ctx0" brushRef="#br0" timeOffset="57343.25">3480 6188 1456,'-8'11'-7,"2"-7"19,1 1 11,1-3 12,2 2 11,2-4 10,0 0 20,0 0 1,13 6-4,-3-6-7,8-3-6,2 2-3,4-1-9,5-2-20,1-2-36,2 2-51,6-1-50,-5-4-82,4 1-157,-3 1-125,2-5 19</inkml:trace>
  <inkml:trace contextRef="#ctx0" brushRef="#br0" timeOffset="57878.2">4649 5509 1420,'-11'-15'103,"5"5"22,0 1 11,-1 1-1,4 3-6,0 0-7,-2 0-13,5 5-11,-3-4-11,3 4-13,0 0-4,0 0 0,3 24 1,5-6 1,-2 5-2,2 4 0,3 4-4,0 2-5,1 2-4,-2 1-6,5 6-1,-2 1-6,-4-4-3,1-1-3,-1-1 0,0-2-9,-3 0 6,0-7-2,-2-1-1,0-5-4,-2-1 1,0-1-4,3-3 1,-4-2-4,3-1 3,-4-6-10,2 1 3,-2-4 1,0-2-6,0-3 0,0 0-2,0 0-2,0 0-2,2-24-1,2 11 0,0-2-3,2 0 4,1-1-7,1 1-1,3-2 6,-1 1-6,5 1 4,-3 2-7,3 2-2,0 1 2,0 1 3,2 2-5,0 2 3,3 2 1,-4 3 4,1 0-1,2 0 7,-2 7-4,-2-1 3,0-2 1,-1 7 2,-1-2 3,0 0-1,-2 1 7,-4 0-10,2 2 4,0-1-5,-2-2-10,-1 2-9,-2-1-34,0-1-36,0 0-56,-2-5-61,2 3-66,1-3-142,-3-3-118,0 1 58,-2-2-139,0 0-104</inkml:trace>
  <inkml:trace contextRef="#ctx0" brushRef="#br0" timeOffset="58489.5">5373 5802 1615,'3'-7'54,"-1"-1"28,0 3 11,0-2 15,-2 4 7,0 3 1,4-7-5,-4 2-13,0 5-9,0 0-5,0 0 2,0 0 0,15 18-2,-10-9-3,1 3-2,-2 2-3,1 1-8,2 3 0,1-1-3,-4 1-9,2 1-1,-2-1-7,0 0-2,2-1-7,-5-2-9,5 2-5,-4-5-4,0 0 4,-1 0-6,2-2 0,-1 0 0,-2-3 0,3 0-9,-1 0 1,-2-3 5,0-4-5,0 0 0,0 0 2,0 0-6,0 0 0,0 0 1,-18-16-3,14 8-5,-2 2 5,-2 1-5,2-1-3,-6 1-1,4 3-1,-4 0 2,-1 2-2,-4 4 1,2 1-1,-1 3 3,-4 1 0,1 2-4,2 3 4,2 0 0,0 1 2,2 0 3,3-1-9,3 1 3,2-2 9,-1-2-10,5 1 3,-1-2 2,4 1-1,3-4 0,-1-1-5,4 0-8,0-2-2,0-3-5,4-1 1,-2 0 5,1-1-1,1-3 2,1-2 3,-2 0 0,-1-1 0,0-4 1,0 3 0,0 1 3,-2-4 3,1 2-3,-3 1 5,1 1 3,-1 1 4,0 1-3,-1 1-3,1-1 3,-2 0-6,-1 3-3,-3 2 7,10-1 3,-10 1 2,0 0 3,17 5-2,-11-2 0,-2 2 6,-1-1-5,3 3 7,-4-1-2,4-1-4,-1 3-13,-1-2-20,0-1-27,-1 1-33,3 0-43,-4-1-51,4-3-60,0 1-119,-2-3-130,-4 0 37,0 0-113,22-5-65</inkml:trace>
  <inkml:trace contextRef="#ctx0" brushRef="#br0" timeOffset="58761.53">5852 5741 1722,'-6'-9'103,"2"1"18,0 1 12,-3-1 17,2 3 9,1-2-5,0 5-10,2-3-17,-2 1-15,4 4-6,0 0-9,-10 9-6,5-2-3,3 0-7,0 5 1,0 1-9,0 3 5,2 1-1,-3 0-4,3 1-7,3 1-7,-1 1-3,0-2-4,0 1-3,3 1-10,-2-3-1,4 0-11,1-3-33,0 4-41,4-4-34,-4-3-49,2-1-66,3-2-65,-2-6-93,0 3-120,1-3-40,-2-4-198,4 0-206</inkml:trace>
  <inkml:trace contextRef="#ctx0" brushRef="#br0" timeOffset="59212.09">6058 5791 1989,'0'-7'25,"0"-2"22,0 4 16,0 0 11,0-2 3,0 7-1,0-8-6,0 8-8,0 0-2,0 0 13,0 0 3,0 0 10,10 13-3,-5-4 3,-1-2-2,2 7-2,-2-1-9,2 1 4,-1 1-2,0-2-8,-1 2-3,-2-2-6,2-1-9,-3 0 4,2-3-9,-3 2-7,2-2 0,0-2 0,-2 1-7,2-3 1,-2-1-10,0-4 6,0 0-4,0 0-3,0 0-5,0 0-11,0 0 3,-14-14-8,14 7-1,-2-5 3,2 1-2,0-2-4,2-5-1,0 1 3,1 2 6,2-1-7,0 2-1,0 0-1,4 1 1,0 3-8,3 1 5,1 2-1,2 1 1,2 2-1,-1 1 3,4 3 0,-3 3 3,1-2-2,0 5-1,-2 1 0,2 0 4,-6 1 4,3-1 9,-2 4-3,-2-1 5,-4 0 2,2 0 5,-3 2-3,-2-2-4,2-1-2,-2 4 0,-2-4-9,0-1-30,0 1-40,0-2-52,0 1-53,-1-3-56,2-1-63,-3-4-128,4 5-80,-4-5 26,0 0-93,0 0-68</inkml:trace>
  <inkml:trace contextRef="#ctx0" brushRef="#br0" timeOffset="59488.04">6536 5560 1667,'-6'-6'84,"1"3"6,1-1-2,2 0-4,2 4-3,0 0-4,0 0 7,0 0 18,0 0 7,15 16 0,-4-9 5,4 6-1,1 3-1,4 1 2,0 2-8,2 4-1,-3 0-8,0 4-5,-4-3 2,-1 2-8,0 4-2,-6-6-3,-4 3-5,-4-1-6,-4-1-5,-2 2-7,-9-1-5,2 1-8,-4-4-22,-2 0-29,0 0-42,2-5-40,-2-5-59,2-2-70,4-2-67,1-3-139,-2-2-104,7-3 33,-2 1-162,9-2-153</inkml:trace>
  <inkml:trace contextRef="#ctx0" brushRef="#br0" timeOffset="61723.69">7525 5620 1814,'2'-8'9,"-2"2"11,0 0 15,0 1 13,0 5 8,3-9-4,-3 9-7,0 0-2,0 0 5,0 0 0,-11 14 2,7 0 1,-3 3 2,3 1 3,-3 4-1,1 2 3,0 0-3,1-2 1,4 4-3,-1-4-3,0-1-6,2-1-4,2 0-2,-2-1-1,2 0-4,2-4 3,-2 0 2,4-1 2,0-2 2,5-3 2,0-1-2,4-3-8,-1-1-1,2-4 0,0-2-5,4 0-3,-2-5 0,1-1-2,1-4 1,-2-1-1,0-2 1,-4-2-2,0-1 1,0-1 1,-1 1 4,-3 0 9,-2 3 7,1 0 7,0 2-3,-3 2 4,0-2 1,-2 4-4,1 2-4,-1-1-1,0 2-12,0 1-4,-1 3-5,-3 2-8,0 0-1,0 0 4,1 17-2,-2-8 0,1 2 0,1 2-4,2 4 5,-1-1-2,2 2 3,5 1-4,1 0 4,0-1-4,6 2 2,-2-5 0,1 2 6,4-4-2,2 1-1,1-3 1,1-3-3,-2-2 3,1-3-6,1-1 3,-3-4-3,2 0 0,-3-3-1,0-5 3,0-3-3,1-1-1,-6-5 0,-1 1 1,-3-6-5,-1 4 1,-5-3-4,1 0 0,-3 2-3,-2 2 0,-5 2-1,1 0-3,-6 3-1,1 1-1,-4 3-13,1 3-16,-2 3-24,2 0-21,0 6-26,-4 0-27,2 5-36,1 0-41,3 3-42,1 0-35,2 4-86,3-3-138,6-1 18,0 3-148,5 1-135</inkml:trace>
  <inkml:trace contextRef="#ctx0" brushRef="#br0" timeOffset="62021.9">8569 5985 1851,'-6'-7'43,"-1"-1"17,1 1 21,0-2 27,0 1 16,2 1 11,-3 0 5,0-1-5,3 2 3,0 1-6,0 1-12,0-2-16,2 3-4,2 3-23,-3-6-8,3 6-1,0 0-10,0 0-6,0 0-5,-8 19-7,10-10-3,-4 5-6,2-1 3,0 2-1,2 2-4,-2 1-4,0-1-4,2 2-35,0-1-28,-2-1-44,2-1-54,-2-1-60,5 0-44,-3-3-58,4-4-123,-4-1-51,4 1-192,1-5-163</inkml:trace>
  <inkml:trace contextRef="#ctx0" brushRef="#br0" timeOffset="62247.49">8781 5900 1862,'2'-9'54,"0"1"24,-2 1 25,0 2 16,0-1 11,0 6-4,0-8-8,2 5-13,-2 3-8,0 0-10,0 0 0,0 0-1,9 11-10,-7 0 0,2 1-3,1 3-5,-1 2-11,0 0 4,-2 0-10,0 4-7,0-1-2,0 1-19,0-2-32,-2 1-38,-2 0-50,0-1-65,0-2-55,-2-3-65,0 3-126,-5-6-66,3-2-182,-3 0-151</inkml:trace>
  <inkml:trace contextRef="#ctx0" brushRef="#br0" timeOffset="62436.52">8502 6090 1803,'-15'-6'43,"6"1"30,0-1 23,3 3 14,2-4 13,0 4-5,2-4-15,2 7-6,4-9-9,2 3-10,7 3-7,6-3-7,4 1-5,7 1-9,2 0-30,1 0-53,5-1-55,5 5-61,-1-5-50,-3 2-70,3 1-110,-2 0-260,-1-1-137</inkml:trace>
  <inkml:trace contextRef="#ctx0" brushRef="#br0" timeOffset="62859.09">9353 5992 1702,'0'0'24,"8"-3"29,-6-1 30,0 0 20,-2 4 20,-4-11 11,2 5 6,-2 1 6,-3-1-5,3-1-1,-4 5-6,2-5-4,-6 4-13,1-2-11,1 5-6,-6-3-8,-3 3-9,0 3-2,-3 2-16,-1 0-9,1 5 1,2 0-8,-2-1-7,6 2-2,-1 2-6,2 2-1,4-2 2,1 2-7,4-2 1,-1 1-7,3-1 5,6-2-5,0 0 4,2 0-5,5-3-4,-1-1-3,5-2-8,-1 0-2,6-2 2,-4-3-3,-1 0-3,4-4-2,-1 0 2,0-1-1,-1-2 4,-3-4-2,1 0-3,0-1 3,-2 0-4,-1 2 8,0-4-9,-3 4 10,2-1 0,-4 4 1,2-2 3,-4 2 1,2 2-5,-1 0-4,1 0-6,0 3 0,-5 2 3,0 0 1,0 0-4,10 12 1,-6-7 2,-2 5 3,2-2 2,0 1-21,1 3-23,1 0-30,3-2-38,-3 2-50,3-3-72,-1 1-56,0-3-102,1 0-138,2-2 25,-3 0-172,2 0-169</inkml:trace>
  <inkml:trace contextRef="#ctx0" brushRef="#br0" timeOffset="63509.21">9530 6053 1884,'0'-11'27,"0"4"29,0 1 30,0-2 19,0 3 6,0 5 0,0-9-7,0 4-14,0 5-7,0 0-10,2-5 3,-2 5 5,0 0 6,9 10-9,-4-1 9,-3-4-6,2 5-1,-2-3-7,4 1-3,-1 1-2,-3 2-7,2-2-4,-2 0-3,2-1 1,-3-1-7,2-1-8,-1 0 8,0-1 6,-2 2 5,2-5-2,-2-2-6,0 0-4,0 0-4,0 0-7,0 0-2,0 0-6,5-17 3,-2 8-7,-1 0-2,-1-2-7,4-1-2,-1 0 2,0-1-9,2 2 2,0 1-5,1 1 2,0 1-4,-1 1 0,2 2 1,1-2-4,-1 3-1,2 2 0,2 2-1,-2 2 2,0 0-1,2 2 1,0 1 1,-2 3 0,1-1-2,0 4 6,-3-4-5,3 3 6,-3-1 1,-3 0-5,6 1 2,-7-3 3,0 2 4,0-2-1,0 1 6,-2-3 1,-1-1 3,-1 2 6,0-6-4,0 7-1,0-7-7,0 0 2,0 0 4,0 0-8,0 0 3,0 0-1,-9-13-1,7 6-4,4-3-4,0 3 0,0-2-2,3-4-3,2 4-2,2-3 3,0 3 1,1 2-5,3-4 1,-1 6 0,2-2-3,2 2 4,-1 2 2,1-1-3,2 4 2,-4-2-6,2 4 1,-4 0 4,3 3 2,0 0-2,-4 0 6,-1 0-1,-1 4 3,2-1 5,-5-1 2,0 3-2,0-3 2,-4 2-4,2 0 1,-4 0 0,2-2 1,-2 1-16,2-1-29,0 1-38,-2-2-54,0-1-61,0 2-72,3-5-81,2-2-160,-5 0-48,0 0 40,18-2-204,-5-5-205</inkml:trace>
  <inkml:trace contextRef="#ctx0" brushRef="#br0" timeOffset="63785.61">10537 5562 2067,'-6'-13'61,"1"4"25,0-1 18,4 5 9,-1-2 9,0 5-3,2 2 1,-4-7-15,4 7-6,0 0 18,-11 14-1,10-4-2,-5 4-7,2 3 5,0 3 3,-2 2-1,-1 3-6,0 0-3,2 1-6,0 1-5,0 0-10,4 0-5,-1-1-6,0 1-3,2-6-10,2 1-5,0-3-3,4 1-8,2-1-27,4-2-37,2-5-40,1 3-49,0-8-46,0 0-65,3-3-62,0-4-62,-2-1-113,2-3-84,0-2 33,-3-1-184,5-3-187</inkml:trace>
  <inkml:trace contextRef="#ctx0" brushRef="#br0" timeOffset="64591.46">10802 5722 1823,'0'-7'20,"0"1"33,-1 1 19,1-2 13,0 7 8,0-7-2,0 7-8,0-6-9,0 6-4,0 0 5,0 0 9,0 0 4,9 18 1,-7-11 0,2 3 9,0 3-2,-2 0 0,3 2-5,-3 0 2,1 1-3,0-3-7,-1 3-7,1-3-2,-1-1-6,-2 0-1,1-2-4,-1-1-4,0 1 0,3 0-2,-3-3 3,0 1-3,0-4 0,0 1-1,0-5-5,-3 6-6,3-6-4,0 0-2,0 0-6,0 0-1,0 0-7,-6-15-2,4 7 0,2 3-4,-3-2-3,3-1 1,0 1-2,0 0-2,0-1-1,0 3-5,0-1 3,0 6-2,0-9-4,0 5-1,0 4 1,0-9-4,0 9 2,0-5-4,0 5 3,-1-5-4,1 5 1,0 0-2,1-5 1,-1 5 1,0 0 2,0 0-2,0-7-1,0 7 4,0 0-2,0 0 1,0-6-1,0 6 3,0 0 0,0 0-2,0 0 2,0-5-1,0 5 2,0 0 0,0 0 1,0 0-1,0 0-1,3-6-1,-3 6-5,2-5 1,-2 5-3,3-6 2,0 2-5,0-3 1,1 3-1,-1-2 4,2-1 0,1 2-1,2-2 0,-4 1-2,2-2 9,0 3-5,0-3 2,1 1-2,-1 0 0,0 2-2,1-3 4,-1 2-1,1 1-2,1-1 2,0 0 2,-2 3-4,6-4 3,-4 5 2,2-1 1,1-1 6,2 3-1,-3-1 0,1 2 3,-1 0-2,2 0 0,-12 0-1,18 2-3,-8-1 4,0 3 1,-2-1 2,0 2 3,-1 1 10,-1 0 3,-1 3 3,2-2 7,0 3-1,-5 2 2,5-1 1,-3 0 2,-2 2-4,-1-2 3,2 4-1,-1-2 4,-2 0-5,2 0-3,-2-1-2,0 0-4,0 2 0,0-2-4,0-1 0,0-2-3,0 3-2,0-2-2,0-4 0,0 3-3,0-2 1,0 1-3,0-2-2,0-1-14,0 2-24,0-7-29,-2 5-52,2-5-43,0 0-52,0 0-59,0 0-61,0 0-72,5-17-139,0 5-42,0-3 49,2-2-249,-1-2-266</inkml:trace>
  <inkml:trace contextRef="#ctx0" brushRef="#br0" timeOffset="64914.11">11399 5351 2101,'-4'-5'14,"4"5"25,0-7 24,0 7 20,0-7 16,0 7 14,0-6 8,0 6-6,0 0-1,6-4-9,-6 4 12,0 0-4,17 6 5,-10 0 0,3 4 7,3 0-2,1 8 1,-2 2-4,2 2 3,-2 5-2,1 2 2,-1 6 6,2 0 1,-6 0 0,0 6-6,0-3-5,-1 3-9,-3-2-11,-4-1-8,-2-6-7,-2 6-7,-1-4-16,-3 1-27,2-9-39,-2 0-45,-1-4-60,-2 0-55,3-5-63,-3-3-70,4-2-69,-3 0-124,4-4-114,-3-1 56,4-3-340,2 1-370</inkml:trace>
  <inkml:trace contextRef="#ctx0" brushRef="#br0" timeOffset="65099.11">11741 6070 2712,'12'0'116,"-4"0"19,0 0 33,-8 0 31,15-3 11,-9 2-7,-6 1-18,13-3-16,-13 3-17,11 0-18,-11 0-27,8 0-65,-8 0-90,0 0-96,12 0-121,-12 0-132,0 0-189,0 0 38,0 0 67,0 0-221,0 0-195</inkml:trace>
  <inkml:trace contextRef="#ctx0" brushRef="#br0" timeOffset="67368.89">14047 5896 1852,'0'0'238,"-2"-8"-75,0 4-17,-2 1-18,4 3-7,-2-7-11,2 7-10,-2-7-13,2 7-3,-2-4-13,2 4-6,0 0-12,0 0-7,0 0-3,0 0-6,-2 15-6,2-5 1,0 4-4,2 2 0,-2 3-5,2 1 1,-2 1 0,0-2-11,0 2 4,2-1-1,-2 2 0,0-3 0,0-1 4,-2 1-6,2-3-3,0-5 2,0 3 2,-2-3-3,2-1 4,0 0-1,0-1 13,0-3 14,-2-3-8,2-3 3,0 0-9,0 0 3,0 0-4,0 0-8,-2-18 3,4 9-10,-2-4 6,2-2-2,0-3-3,4 1-5,0-5 2,1-2-2,0 2 3,3 1-3,0 1-4,4-2 1,-2 3-5,1-1 0,4 6 1,-2-1 2,1 0-5,4 4 7,-3 1-6,1 3-7,2 2 1,-4 3 5,4 0-8,-4 4 5,-1 2-2,1 1 10,0 3-11,-4 4 3,1-1 2,-2 0 1,-1 5-1,1 1 2,-2-2 2,-3 0-1,1 3 2,-3-1 3,0-2 3,0 0-6,-2 2 2,0-3 5,0 1-33,0-4-33,0 2-43,1-4-50,2 2-57,-1-2-49,0-1-90,0-4-163,2 1 23,2-1-179,1-4-159</inkml:trace>
  <inkml:trace contextRef="#ctx0" brushRef="#br0" timeOffset="67822.06">14960 5881 1720,'0'0'-41,"0"0"35,9-3 31,-9 3 28,0 0 26,9-2 17,-9 2 11,0 0 7,0 0-3,6-2-5,-6 2-6,0 0-9,0 0-9,0 0-2,0 0 7,0 0-2,-11 14-4,5-8-3,-5 0 2,1 1-7,-6 3-6,4-3-3,-5 3-6,2-2-8,-3 1-2,5-1 1,-1-1-9,1 1-4,2-3 3,0 1-8,2 1-14,0-4 9,1 2-8,2-1 0,0-1-2,0-1-5,2 3 3,4 1 0,0-6-1,4 9 2,4-5-6,4 1 0,3 1 2,2 0-3,6 1 1,3-1-2,0 1-1,1-2 2,1 1-10,-1-1-17,-2 1-13,-2-1-22,-1-1-28,-5 0-35,0 0-40,0-2-45,-3 3-47,-3-5-107,-2 0-138,-5 0 20,-4 0-96,0 0-70</inkml:trace>
  <inkml:trace contextRef="#ctx0" brushRef="#br0" timeOffset="68163.97">14855 6295 1586,'-20'5'-2,"6"-1"6,1-4 4,0 3 6,5-1 8,-1 0 13,9-2 1,-12 1 4,6-1 1,6 0-2,-12 5-3,8-3 3,4-2 3,-8 2 4,8-2 8,-6 1 11,6-1 6,0 0 1,-4 4 8,4-4 5,0 0-1,0 0 2,14 6-4,-4-4-5,4 0-1,4 0-9,2-1-6,3 1-5,1 0-8,3 0-3,-5 0-8,2 1-1,0 0-17,-3-1-30,0 1-38,0-1-53,-1 1-53,-2-1-68,2-2-161,-4 1-91,-3 1-133,-3-2-108</inkml:trace>
  <inkml:trace contextRef="#ctx0" brushRef="#br0" timeOffset="68803.76">13681 5841 1727,'16'-6'34,"-6"1"19,0 3 19,-1-3 25,-1 3 15,-1 1 9,-1-3 7,-6 4-4,13-3-2,-9 3-12,-4 0-8,0 0-8,0 0-2,0 8-4,0-8 4,-15 18-2,4-9-2,-6 4-6,0 0-8,0 4-2,-3-3-5,-4 3-3,-1 0-5,-1 1-3,-1-3-3,6-2-6,-2 1-7,-1-1 0,3-1-4,2-1-5,4-2-2,-2 0-6,4-2-2,3 0 2,0-1-3,0-2-1,2 1-1,2 1-7,1-2-2,8 1 8,-3-5-5,12 11-1,3-8-1,2 2-1,5 0 1,5-1-1,1-1-2,1 2 1,-1 0-3,2-1-20,-1 1-20,-2 1-38,-1 0-40,-1-3-53,-3 3-64,-4-3-55,-3 4-86,-4-4-126,-2 2-1,-5 0-201,-4 3-193</inkml:trace>
  <inkml:trace contextRef="#ctx0" brushRef="#br0" timeOffset="68991.39">13442 6428 2036,'-6'7'63,"-1"-5"8,1 0 12,6-2 12,-7 6 6,7-6 7,0 0 2,16 1-5,-4-1-10,9-1-11,5 1-3,8 0-20,-1-3-5,2 3-8,2 0-25,-3 0-38,1-1-41,-6-1-60,1 2-61,-6-4-84,-2 0-143,-5 1-49,-4-4-138,-2 4-92</inkml:trace>
  <inkml:trace contextRef="#ctx0" brushRef="#br0" timeOffset="69423.47">12974 5957 1815,'-13'-8'81,"3"1"9,0-1 13,3 3 12,0-2 16,1 3 2,0-1-3,0 3-5,2-2-11,-4 2-9,2 0-15,6 2-7,-14 4-9,5 0-4,-1 3-10,-1 1 0,-2 3-3,3 3-10,0 3 2,-4 0 6,6 2-4,-4 2-2,5-2 16,0 4-6,3-4-2,0 0-8,2-1-8,2-1 6,0 2-3,2-4-4,6-3-4,1 2-2,4-2-1,1-4 0,8-3-6,3-3 3,1-2-9,6-4-2,-3-3 4,6-1-4,0-7-2,-3-2-3,-3-2-3,-4-6 7,-4 1-13,-5-2 4,-4 4-3,-7 0-2,-5 2-4,-7 2-10,-5 1-20,-6 2-14,-2 4-25,-6 0-17,-1 2-37,-3 6-41,0-2-46,7 5-59,-1 3-76,6-1-145,0 1-29,8 2-192,2-1-203</inkml:trace>
  <inkml:trace contextRef="#ctx0" brushRef="#br0" timeOffset="70077.5">15776 5644 1984,'-4'-17'12,"-1"2"26,0 2 27,2 0 21,1 1 27,-1 2 7,-1 0 5,2 3 3,-2 0-3,2-1-7,2 1-7,-2 2-9,-2 1-15,4 4-11,-2-7-11,2 7-10,0 0 2,-14 11-6,8-1-3,0 5-2,-4 6-3,1 1 4,-2 11 11,1 0 2,1 5 5,1 8-1,-2 1 3,0 1-6,6 2 2,0 1-1,2-6-11,2 0-1,4-2 1,4 3-4,6 0-3,2-6-5,6-3-2,1-4 0,7-5-7,-3-6-4,5-5-3,0-3 4,1-6-7,-3-1 2,0-4-4,-2-5-1,-1-4 0,-3-1-4,-2-5-1,-4-1 1,-6-3-6,-5 4 1,-7-4-2,-13-1-2,-7 2-3,-11-3 3,-12 1-3,-5 4-12,-3 0-14,-4 3-15,7 5-39,3 3-42,-2-1-57,5 6-68,2-1-73,5 1-164,7 2-105,0 2 82,9-1-253,2 1-249</inkml:trace>
  <inkml:trace contextRef="#ctx0" brushRef="#br0" timeOffset="70262.68">16414 6441 2404,'10'-4'172,"-2"0"10,-3-1 3,-1 2-5,-1-2-11,0 1-16,1-1-14,-2 0-17,3-1-48,-5 1-78,0-1-120,0 2-133,-5 1-210,-4 0-81,-3 0 93,-9 1-200,-9-2-151</inkml:trace>
  <inkml:trace contextRef="#ctx0" brushRef="#br0" timeOffset="72033.19">4203 7579 1841,'-9'-1'49,"4"-1"16,5 2 8,-12-2 10,12 2 12,-8-2 1,8 2 2,0 0-7,-11 0-8,11 0-1,0 0-13,0 0-4,0 0-6,0 0-5,0 0 4,0 0-2,0 0-3,0 0-3,21 7-4,-6-4-2,2-2-6,4 1 0,3-2-29,0 2-38,0 0-53,2-2-64,3 4-52,-5-2-66,-1-1-123,-4 5-67,-4-2-136,-3 4-91</inkml:trace>
  <inkml:trace contextRef="#ctx0" brushRef="#br0" timeOffset="72202.17">4310 7875 1756,'-16'11'83,"2"-1"19,6-2 12,0-4 18,1 2 7,4-4 1,-2 3 6,3-1-13,2-4-3,0 0 8,10 3-15,3-4-7,7 1-10,5-4-10,5 0-23,0 0-45,1 0-69,-1-1-76,4 1-91,-6-4-98,2 0-183,-1 4 1,-5 1-161,2-3-144</inkml:trace>
  <inkml:trace contextRef="#ctx0" brushRef="#br0" timeOffset="77644.21">6038 7503 1711,'5'-3'-37,"-5"3"24,6-5 17,-4 0 17,3 1 20,-1 0 11,-4 4 14,4-9 6,0 3 6,-2 3 12,1-3 14,-2 0 9,2 0 6,-1 1 1,0 1-2,-2-1-4,0 5-6,2-8-10,-2 8-12,-4-7-5,-2 4-13,-3 1-5,-1 2-8,-4 0-8,0 0-3,-3 2 3,0 1-18,-2 2-2,0-2-5,0 4 1,1 0-1,2-1-2,1-1-4,2 3-2,1-1 2,1 1-6,1 0 4,3 1-5,2-1 1,3 1 1,2 1-3,5 0 0,4 1-1,-1 0-4,5 1 8,1 1-7,2 0 1,2 2 3,0-3-1,0 3-4,1 1 0,1-1 4,-4-1-4,2 4 0,-4-3-1,-2 0 0,-2 0 2,-4 0 12,0-3-7,-4-1 8,-2 2 10,0-2 0,-4-2-4,0 1 4,-5-3 1,1 1-2,-3-1-7,-3-3 10,-2 1-11,0-4-1,-1 2-2,-3-3 1,2-3-10,0 2 3,-1-4-12,3 0-36,-4-3-25,4-2-38,-3-1-48,4-2-46,2 4-52,4-5-51,1 1-116,2-2-78,4-2 49,2 5-127,6-3-71</inkml:trace>
  <inkml:trace contextRef="#ctx0" brushRef="#br0" timeOffset="77828.21">6195 7481 1798,'7'-3'130,"-7"3"-1,8-3 1,-4 1 0,-4 2-8,6-4-14,-6 4-13,7-2-7,-7 2-25,0 0-32,0 0-43,11 0-30,-11 0-44,4 6-52,-4-6-64,4 8-116,-2-4-129,-2 1-90,0 3-41</inkml:trace>
  <inkml:trace contextRef="#ctx0" brushRef="#br0" timeOffset="78017.73">6240 7625 1435,'2'6'55,"-2"-6"20,0 8 13,2-2 6,-2-3 5,0-3 2,0 9 5,2-5 2,-2 4 3,2-3-1,0 3-9,-2 0-9,2 0-10,1 1-9,-1 1-6,0 0-6,0 0-6,0 0-5,0 1-23,0-1-33,0 0-43,-2 0-48,2-1-55,1-2-77,-3 1-135,0-2-93,1 0-100,2-1-58</inkml:trace>
  <inkml:trace contextRef="#ctx0" brushRef="#br0" timeOffset="78642.06">6539 7677 1542,'2'-3'80,"-2"3"22,2-7 10,-2 7 7,2-6 5,-2 6-4,1-4-9,-1 4-7,0 0 9,0 0 2,0 0-5,7 17-1,-5-10-15,3 2 1,-3 1-4,0 1-15,2 3-10,-2-3-1,2 2-6,0 1-5,-2-3-1,1 3-11,-1-3-5,0-2 4,1 1 3,-1-3-13,-2 1 3,2-1-3,-2-1-2,0 1 10,2-2-6,-2-5-1,0 0-4,0 0-5,-9 2 2,9-2-9,0 0 9,-7-17-10,5 7-3,0-2-2,2-1 3,0-5-12,2 2 5,0-1 5,3 2 1,0-2-10,3 1 3,0 1 1,0 2-6,3-1 2,2 1-2,0 4 4,1-1-5,-1 3 19,2-1 1,1 2-2,0 3 4,-2-2-5,1 3 4,-3 4-10,4 0 7,-4 1 8,1 6 4,0-1 3,0 1 4,-5 0-1,1 2 4,-2 3 5,1 0 3,-2-1 2,-2 2 6,0 0-2,0-1 1,-2 1-1,0-4-1,0 2 0,-2-1-6,4-1 0,-2-1-4,0 1-4,-2-3-4,2 2-2,-2-3-4,2-1-2,-2 2-3,2-2 0,-2-1 0,2 1-1,-2-6-2,2 7 1,-2-3-3,0-4 3,0 7-3,0-7-2,0 0 0,0 0-5,0 0 0,0 0-12,0 0-13,0 0-16,0 0-19,0 0-17,0 0-21,0 0-22,0 0-25,0 0-26,6-14-31,-6 14-37,0 0-43,-2-8-43,2 8-83,-2-6-136,0 3 14,2 3-279,-2-8-287</inkml:trace>
  <inkml:trace contextRef="#ctx0" brushRef="#br0" timeOffset="79659.6">7904 7485 2202,'-6'-4'-16,"-1"-2"21,3 2 22,-2 0 21,6 4 12,-8-7 10,4 5 8,0-2 3,-2 0-2,6 4-2,-4-5-7,4 5-3,-4-6-5,4 6-1,-2-4-3,2 4-5,0 0-5,0 0 0,6-8-6,-2 6 3,-4 2-8,14-3 0,-6 1-3,5 2-7,-3 0 1,5 0-3,0 2 3,-1 0-6,4-1 0,-3 3 0,2 2-3,-1-2 0,-3 2-7,1-1 1,0 3 2,-7 1-7,4 2 0,-4-3 2,-5 4 5,0 0-4,-6-1-1,-1 1 4,-1 1-6,-2-1 1,-1-2 0,-2 1 8,1-1-14,0 0 4,0-3-4,3 1 1,1-2 6,-3-1-6,1 1 2,5-2 1,-4 0-2,4-3 0,3-1 2,-6 3-3,6-3-2,0 0-2,0 0-4,0 0 4,0 0 0,0 0-6,16-8 6,-7 6 5,-9 2-6,17 0 0,-7 0 2,1 2-1,-1 0 2,4 0 5,-2 4-4,2-3-1,0 6 4,-2-5-1,-1 4 2,1 0 9,-1 1 1,-2 1 2,-1 0 8,0-1 2,-4 3 9,1-3 4,-3 1 4,-2-1 2,0-1-4,-5 1-6,1 1 0,-2-2-6,-4-1-4,-1-1 0,-2-1-16,-1 1-29,1 0-22,-2-2-28,2-3-20,-2 1-29,2-2-40,-1-2-45,3 2-43,3-4-42,-6-1-87,6-3-104,4 1 2,0-4-138,4 2-111</inkml:trace>
  <inkml:trace contextRef="#ctx0" brushRef="#br0" timeOffset="79888.4">8302 7550 1746,'0'0'62,"13"-1"20,-6 1 15,-7 0 10,8-1 1,-2-1 6,-6 2-11,0 0-9,10 3-8,-4 1 11,-2 0-14,-2 4 2,3-1-12,-2 3-5,1 1-6,-2-1-7,-1 1-5,4 3-2,-2 1-4,-1-1-6,0-2-23,0 0-32,-2 1-36,0-1-48,2-1-59,-2 0-46,2-2-61,0 0-116,1-3-60,-3-1-131,2-1-75</inkml:trace>
  <inkml:trace contextRef="#ctx0" brushRef="#br0" timeOffset="80108.11">8518 7589 1620,'5'-6'39,"-1"1"30,-2-1 26,1 2 16,-3 4 3,2-7 3,-2 7-9,4-4-12,-4 4-10,0 0 3,0 0-3,10 10-3,-6-3-3,0 2-5,0 1-11,0 3 2,-1 1-9,2 3-5,-1-2-2,-2 0-9,2 3-6,-4-1-29,2-2-37,-2-3-47,0 3-50,0-2-56,-2-4-68,0 0-119,-2 1-80,0-2-142,-1-2-94</inkml:trace>
  <inkml:trace contextRef="#ctx0" brushRef="#br0" timeOffset="80317.37">8251 7507 1698,'-10'-9'55,"2"-3"27,4 4 21,-1 1 14,1 0 3,4 1-3,0-2-4,4 3-10,1-3-8,3 0-10,6 3-5,2 1-12,4-2-5,2 2-3,5 2-8,3-2-9,4 4-29,-3-1-34,1-2-59,-2 6-71,0-2-64,-1 1-151,-1 4-107,-4-3-130,-1 6-100</inkml:trace>
  <inkml:trace contextRef="#ctx0" brushRef="#br0" timeOffset="80581.08">8881 7532 1772,'6'4'86,"-6"-4"23,2 2 15,-2-2 12,7 3 4,-7-3-9,2 5-2,-2-5 4,-2 11 7,-3-1 13,-1 1-1,-4 4 1,-2 3-3,-2 2-4,-4 3-12,-4 2-5,-6 7-11,-3-1-8,-15 12-12,3 1-9,-5-2-7,11-6-4,-10 6-13,9-5-4,4-8-7,2 3-10,3-4-25,3-5-23,0 0-25,5-4-26,5-3-20,-1-2-32,4-2-31,1-3-43,2-1-54,6 0-39,2-4-34,0-4-77,2 0-83,0 0-23,0 0-184,30-4-171</inkml:trace>
  <inkml:trace contextRef="#ctx0" brushRef="#br0" timeOffset="80847.92">8644 8086 1938,'7'-1'63,"-2"-1"22,-5 2 18,8-5 17,-3 5 10,-5 0 2,0 0-7,0 0 1,0 0 2,0 0-2,0 10-3,-5-3 3,4-2-3,-4 2-8,1 1-7,-1 1-6,0-1-6,4 3-6,-1-1-8,0 0-4,4 1-7,0 0-6,2 1-4,3 2-7,2-3-3,2 0-2,3-1-7,0-1-3,4-1-2,-2-1-5,3 0-18,1 0-39,-1-2-42,0-1-39,-1-2-47,0 0-62,1-2-56,-4-4-52,-5 0-88,1 1-94,-1-3 6,-4-1-202,-1-1-193</inkml:trace>
  <inkml:trace contextRef="#ctx0" brushRef="#br0" timeOffset="81050.19">8900 8161 1802,'-4'-4'1,"-1"0"35,5 4 23,-6-4 14,6 4 19,-7-1 26,7 1 12,-8 8-2,6-3 2,-3 4 8,1 0-2,2 6-4,-2-1-9,0 2-5,0 0-9,0 1-7,0 3-11,-2-1-9,4-2-7,-2 2-12,0 0-26,2-2-45,-2 1-44,0-3-44,2-2-64,0 0-68,0-4-68,2-1-145,0 1-34,0-4 35,0 1-97,2-2-41</inkml:trace>
  <inkml:trace contextRef="#ctx0" brushRef="#br0" timeOffset="81840.22">9471 7347 1457,'-2'-4'39,"2"4"19,0 0 17,-2-5 20,2 5 14,0 0 13,0 0 10,0 0-1,-2-6-1,2 6-6,0 0-10,0 0-4,0 0-9,0 0-10,0 0-11,0 0-5,0 0-7,0 0 0,0 0 10,-8 13 13,1-4 0,1 1 9,-3 3 4,1 1 1,-2 5-3,-2 0-1,0 4-2,2 3-7,-1 3-3,0 0-10,0 3-4,5-4-8,-1 1-4,4 3-4,1-4-5,2 0-4,2 3-6,4-3-3,0-1 0,1-2-6,5 0-6,1-3-28,0-3-34,3-1-45,2 1-35,1-4-53,0-4-59,2-2-59,-1-2-49,0-4-125,2-1-88,-1-4 36,-3-1-212,2-2-215</inkml:trace>
  <inkml:trace contextRef="#ctx0" brushRef="#br0" timeOffset="82302.92">9813 7679 1914,'0'-8'49,"0"2"11,-2-2 21,2 3 15,0 5 13,0-7 7,0 1 4,0 6-20,0 0-7,0 0-10,0 0 9,0 0 12,0 0 11,0 18 1,0-6 4,0 1-7,2 1-5,0 3-7,-2-1-3,2 2-11,-2-2-4,0 2-12,0-6-1,2 2-10,-2-5-3,0 2-5,0-2-8,0-1 1,0 1 1,0-2-2,-2-2-8,2-5-4,0 0-2,0 0-4,0 0-6,0 0 1,-4-25-5,4 14 2,0-4-4,0-4-3,2-1-3,2 0-3,0 1 1,0-2-1,2 2-4,0 0 4,1 3-5,0 1 1,1 2-3,-1 0-4,1 1 1,0 6 2,2-3-1,2 5-4,-2 4 4,0 2 1,1 0-3,1 7 8,-1 0-3,0 4 3,-1-2 2,2 4 5,-4 0 2,-2 1 0,0 1 2,1 0-1,-1-3-1,-2 4 2,-1-2-1,-1-4-1,0 3-4,0-2-17,-2-2-33,2-1-45,0-1-57,-2 1-64,2-3-84,-2-4-100,5 0-147,-3-1-13,-2-2 64,0 0-197,17-2-179</inkml:trace>
  <inkml:trace contextRef="#ctx0" brushRef="#br0" timeOffset="82474.72">10213 7768 1990,'0'0'86,"-3"-7"21,2 3 19,1 4 14,0 0-1,0-8-16,0 8-14,4-7-11,2 2-10,0 3-7,5-1-10,1 0-10,6 2-35,0-2-51,-1 3-78,5-3-83,-3-2-94,2 1-172,-2 0-14,2 1-124,-3-1-89</inkml:trace>
  <inkml:trace contextRef="#ctx0" brushRef="#br0" timeOffset="82945.68">10727 7578 1636,'-2'-4'84,"2"4"29,-2-6 17,2 6 14,0 0 5,-2-7-1,2 7-9,0 0-20,4-5-10,-4 5-10,13-6-15,-7 6-9,5 0-2,-1 3-12,0-3-4,2 4-4,-2-3-7,0 4-4,-1-1-1,0 1-5,-3 1-7,-2 1 7,1-1-7,-2 5 1,-3-5-1,-1 2-7,-4 1 1,-1-1 1,0-1-9,-3 1 6,3 1-2,-2-5-10,3 2 5,-1 1-4,2-4-5,-2 2 1,3 2 1,-3-4-6,5 1 3,-1 2 2,0-1-3,2-5-4,4 10 6,0-2-5,2-4 3,0 3 3,2 1-7,2 0 4,3 1 0,-2-2 0,3 6-2,-4-4 9,3 0 0,1 0 5,-4 3 1,1-3 3,-1 2 6,-1-1 4,-1 0 5,-1 1 4,-1-3 9,-2 1 0,-2 2 3,-2-4 2,-2 2-6,-2-1-3,-2 0-5,-3-3-3,1 1-4,-7-1-5,0 1-7,0-5-27,-2 5-42,-2-5-37,0-2-48,0 1-64,3-3-65,-5-5-87,5 2-150,1-3-30,3 0 60,1-2-153,5-4-123</inkml:trace>
  <inkml:trace contextRef="#ctx0" brushRef="#br0" timeOffset="83237.85">11068 7467 1820,'4'-3'78,"-4"3"16,0 0 13,6-4 13,-6 4 7,0 0 5,9 0 16,-9 0 9,15 4 10,-7 1-5,5 4 1,4-2 3,0 3-5,2 5-3,-1-1-2,6 8-2,-2-1-7,0 3-1,-2 1-5,-1 2-6,-2-1-6,-2 3-10,-5 0-4,-4-3-11,0-1-13,-10 1-5,0-1-7,-4-1-24,-2-2-43,-7 2-58,-3 0-72,2-7-74,-2-3-99,1 2-91,0-3-157,0-1-81,-2-3 56,4-1-347,1-2-391</inkml:trace>
  <inkml:trace contextRef="#ctx0" brushRef="#br0" timeOffset="84668.14">6382 8942 2349,'-13'0'-53,"13"0"26,-9 0 14,9 0 14,0 0 18,-10 2 15,10-2 8,0 0 9,-11 0-1,11 0 1,0 0-1,-6 2-2,6-2 0,0 0 0,0 0-5,-6 1 4,6-1 1,0 0 2,0 0-1,0 0 1,0 0-3,0 0 6,0 0 4,0 0 6,0 0 1,14 8 1,-1-4 1,6-2-5,2 0-11,9 1 5,4-1-3,11 0-5,1 2 5,17-2 2,28-2 13,6 0-4,16-2 10,12 1 1,17-2 1,10 1 1,11 0-8,12 0-2,46-1-8,6-1-3,1 0-7,0 0-6,-6-1-2,-4 1-2,-6 2-4,-33-1-3,-3 0-2,-8 2-6,-11-2-2,-11 2 1,-13-3-5,-12 0 0,-13-2 1,-15 3-4,-17-1 12,-19 1 5,-13 3 5,-1-5 6,-9 3 1,-3 2 5,-3-2-4,-5 0 0,0 0-4,-3 2-6,-5-1-1,2 1-4,-2-3-8,-3 3-5,1 0-10,-2 0-19,-3-1-22,-8 1-22,10-2-24,-10 2-33,0 0-25,0 0-30,0 0-47,0 0-42,0 0-50,-32-2-56,20 2-149,-9-4-27,-3 2 45,-8 1-196,-5 1-185</inkml:trace>
  <inkml:trace contextRef="#ctx0" brushRef="#br0" timeOffset="85509.81">7709 9551 1829,'-2'-5'50,"0"1"21,0-2 16,2 6 21,-4-7 14,2 3 8,2 4 6,0-7-10,0 7-11,0 0-14,0 0-7,0 0-14,0 0 4,0 0-4,0 22-1,3-11-6,-3 2-8,3 4-13,-1-3 0,2 3-5,-4 0-3,0 1-5,0 0-2,0-1-6,-2 0-2,2 3-21,-2-5-30,0 1-38,-2-3-52,0 0-46,4-2-58,-2-3-30,0 0-54,2-3-71,0-2-38,0-3-229,0 0-135</inkml:trace>
  <inkml:trace contextRef="#ctx0" brushRef="#br0" timeOffset="85711.89">7839 9619 1697,'12'-20'-14,"-4"2"31,0 1 33,-2 4 39,-2 4 25,-2-1 11,2 3 3,-2 0-8,0 4-12,0-2-10,-2 5 1,0 0 0,0 0 0,9 15-5,-7-5-4,-1 2-2,2 2-6,-1 3-5,1 2-6,-3-2-8,2 3-2,-2 0-10,-2-1-9,2 0-13,-3 0-34,1-2-43,-2 0-50,-2 1-61,-3-5-67,-3 0-110,-2-1-155,0-2 43,-1-3-153,-2-2-100</inkml:trace>
  <inkml:trace contextRef="#ctx0" brushRef="#br0" timeOffset="85910.75">7461 9523 1758,'0'-15'56,"0"1"13,2-1 13,3 1 14,2 1 9,1-2 1,4 0-3,8-2-2,7-1-9,1 1-7,4 3-8,-1-1-7,3 2-9,-2 4-8,4 1-13,-5 4-31,-1 3-46,0-1-54,-1 4-59,1 2-52,-4 1-111,1-1-129,1 3-146,-3 1-88</inkml:trace>
  <inkml:trace contextRef="#ctx0" brushRef="#br0" timeOffset="86191.29">8493 9413 1573,'2'-4'39,"0"0"31,-2 4 20,-2-11 18,0 4 18,0 5 11,-2-5 22,2 1 5,-3 2-18,-1 1 3,-1-1-4,-1 2-17,8 2-3,-16 2-10,2 2 2,4 5-13,-6 2-1,4 3-6,-3 3-6,1 4-5,0 2-2,2 0-10,-1 5-1,5-3-11,0 0-6,3 2-1,1-1-7,2-1 1,2 1-4,4-2-7,3 1-6,1-5-26,5-1-16,1 0-39,4-4-43,-2-3-60,1 0-64,7-5-67,-8-2-63,6 0-144,1-3-19,-2-2 37,2-2-166,5-3-135</inkml:trace>
  <inkml:trace contextRef="#ctx0" brushRef="#br0" timeOffset="86625.74">8783 9626 1846,'-4'-7'52,"2"2"15,0 1 17,-1-1 12,3 5 5,-4-6-3,4 6 2,0 0 22,0 0 3,0 0 2,-10 15-5,7-5-3,3 0-5,0-1-4,0 2-5,0 3-7,3-3-10,-3 2-8,2-1-9,-2 1-3,0-2-6,0 1-5,0-2-9,0 0 1,0-3-6,0 0 2,0 1-4,-2-3-4,-1-1-8,3-4-9,0 0-10,-5 2-3,5-2-4,0 0-2,-2-17-6,4 6 3,0-2-3,4-7-1,0 2 2,5-4-3,-1 1 5,3 1-4,0 0-1,-1 1 9,6 4-12,-2-1 12,2 6-4,3 0 10,-3 2 4,0 4 1,2 1 1,-2 4 10,1 1 9,-3 4 8,2 3 4,-6-2 5,3 3 6,-4 2 11,-1 0-3,-1 2 0,-3-2-4,-2 4-2,0-3-6,0 2-6,-1-3-3,-1 0-3,0 0-5,-2 2-10,2-5-44,1 2-42,-1-1-51,0 0-42,2-4-48,0-1-62,2 1-62,2-4-100,4-2-139,-2 0 34,5-4-280,-2 0-297</inkml:trace>
  <inkml:trace contextRef="#ctx0" brushRef="#br0" timeOffset="86791.4">9421 9679 2298,'2'-6'43,"-2"6"13,2-4 9,-2 4 5,0 0 0,4-4-9,-4 4-5,10-3-5,1 1-5,0 2-6,4-2-18,-4 2-45,8-2-57,-3 2-74,0-3-76,3 1-150,1 0-49,-2-3-109,0 2-42</inkml:trace>
  <inkml:trace contextRef="#ctx0" brushRef="#br0" timeOffset="87272.25">9876 9475 1527,'0'-6'119,"0"6"24,0-7 6,0 2 2,2 0 4,-2 0-4,4 1-3,2 1-8,0-2-2,6 1 1,0 2 2,1 1-5,4 1-6,2 0-10,-3 1-10,2 1-13,-4 0-8,4 2-9,-6 2-7,-1-1-6,-3 4-4,-3-1-4,1 1-5,-4 2-5,-4-2-7,-5 5 0,1-4-6,-2 3-3,-3-2-2,1 0-3,1 0-5,0 1-4,1-4 0,0 1-5,4-1-2,-2-1-2,0-1-1,4 2 2,0-3-5,0 2 2,2 0-3,4-1 2,1 0-4,-1-1 1,3 2-1,1-1 1,0 0 0,3 2 0,2-1 3,-3 0-1,1 2 6,0-3 12,2 1 7,-3 3 6,2-3 6,-1 0 5,0 1 7,-3 2 7,1-2 2,-2-1 6,0 1 4,0-1 3,-3 3 1,1-2 1,-5 1-6,2 1-7,-4-3-6,-3 0-8,-1-1-2,-6 2-7,0-2-12,-2-2-34,-6-1-38,2 2-47,-4-5-38,3 0-40,-4-2-51,4-3-66,2 2-81,-4-5-138,5-1-132,2-5 80,3-1-388,5 1-421</inkml:trace>
  <inkml:trace contextRef="#ctx0" brushRef="#br0" timeOffset="87559.58">10361 9319 2793,'0'0'35,"6"-2"5,-6 2 13,0 0 18,0 0 26,10 7 30,0-5 15,-2 8 2,4 0 6,2 1 1,4 2 0,3 4-1,3 3-3,-1 2-4,1 4-2,5 4 0,-2 0-8,1 4-10,-5-2-8,-3-3-13,-4 2-7,-3 1-7,-6-6-7,-5 3-11,-4 0-17,-10 1-33,-2-2-53,-12 6-48,-4-7-42,-1 4-34,-3-6-62,-1-1-66,7-6-70,-2 0-110,5-9-142,1-1 62,6-5-369,2-1-394</inkml:trace>
  <inkml:trace contextRef="#ctx0" brushRef="#br0" timeOffset="88005.68">11973 8715 2491,'2'-4'4,"0"0"28,-2 4 20,4-7 16,-2 5 11,-2 2 4,0 0-3,4-3-11,-4 3 7,0 0 7,0 0-1,0 0-2,-8 16-3,4-8-10,-4-1-4,5 7-3,-6-1-10,3 2 0,0 0-2,-2 1-6,-2-1-9,4 2-43,-2-4-45,0 0-54,-3 2-58,5-4-63,-5-2-80,2-1-136,1-2-30,4-1-193,-3-3-164</inkml:trace>
  <inkml:trace contextRef="#ctx0" brushRef="#br0" timeOffset="88216.11">11860 8802 1875,'0'-5'63,"0"-1"24,0 0 19,0 6 9,2-7 10,-2 3 2,0 4-12,0-7-7,0 7-10,0 0-3,11 0 2,-11 0-11,14 9-6,-3 0-7,2 0-7,-1 1-9,4 4-3,-2 1-4,0 0-7,4 2 3,-1 1-31,0-3-33,-2 2-46,-2-1-69,4-1-67,-7-4-58,1 0-140,-1-3-82,-4-1 38,0 2-98,-1-8-44</inkml:trace>
  <inkml:trace contextRef="#ctx0" brushRef="#br0" timeOffset="88416.15">11817 8807 1633,'0'0'97,"9"-5"8,-9 5 6,18 2 10,-6-2-1,5 3-5,2-1-11,0 2-11,5-1-10,-2 1-6,4 2-29,1-1-63,-3 1-84,-1-4-103,-3 2-212,0-3-259,-2 3-167</inkml:trace>
  <inkml:trace contextRef="#ctx0" brushRef="#br0" timeOffset="89239.97">13034 8405 1882,'-7'-7'24,"7"7"18,0 0 22,-7-3 21,7 3 16,-6-2 9,6 2-3,0 0-14,0 0-2,-14 4-11,5-3 5,-1 6 1,3 0-8,-3 5 3,-1 0 2,-1 5 1,-2 0-8,4 3-1,0 1-1,0 2 1,2 0 0,0 2-6,4-1 8,0 3-3,1 0-11,1-6-3,4 2-5,1 1-2,3-1-3,2-4-4,2 0-3,4-1 2,-2-5 2,5-2-8,2-3 2,-2-4-6,5-3-2,0-1-1,-1-4-4,5-3-2,-1-2-1,-1-4-6,-1-4 0,0-3-1,-3-3-1,-4 0-8,-2 1 0,-6-3 1,-2 0-8,-2 1 6,-4 2-4,-4 1-5,-2 1 3,-2 0-3,-6 5-1,-2 2 1,-2-1-2,-3 6-3,0-1-3,2 5-7,-3 0-12,2 4-12,0 3-24,0-2-17,5 3-19,0 3-31,4 0-33,1 3-37,6-1-54,-1 0-77,5 1-152,5 1-19,0 1 43,5-1-128,9 2-87</inkml:trace>
  <inkml:trace contextRef="#ctx0" brushRef="#br0" timeOffset="89422.13">13634 8728 1858,'0'0'143,"5"-9"14,-3 7-2,1-4 2,0 2-13,-1 1-11,-2 3-9,4-8-14,-1 5-20,-3 3-41,7-7-62,-3 4-69,2 1-77,2-1-57,0-2-136,2 1-111,-2 0-161,-1 0-123</inkml:trace>
  <inkml:trace contextRef="#ctx0" brushRef="#br0" timeOffset="89725.2">13905 8536 1788,'0'0'55,"-6"-8"16,4 5 16,-2-1 11,0 0 13,4 4 3,-6-3-4,6 3-9,-4-4-12,4 4-9,0 0-7,0 0-1,0 0-7,0 0-8,0 0-1,0 13-3,6-5 5,2-1 0,4 0-12,2 5 12,-2 0-8,5 1-6,-1 2-2,2-2-1,-1 0-2,-1 3-10,2-3 10,-4 0-4,0 3-1,-4-2 1,0-2 16,-3 0 0,0 1-7,-3-4 0,-2 1-7,-2 0 2,0-1-15,-4-3-20,-1 1-41,-2-3-52,-1-2-61,-2 0-61,-2-2-60,0-2-126,0-4-130,-4 1 64,2-3-162,-2-1-123</inkml:trace>
  <inkml:trace contextRef="#ctx0" brushRef="#br0" timeOffset="89877.36">13908 8523 1809,'4'-8'41,"1"0"15,-1 0 11,4-1 15,1 0 6,3-1-1,2 1-3,4 0-9,3 2-7,0 0-5,2 1-26,-1 0-37,-3 3-50,2 1-60,0-2-76,-1 0-156,-4 2-294,-3 0-133</inkml:trace>
  <inkml:trace contextRef="#ctx0" brushRef="#br0" timeOffset="90177.33">14429 8464 1774,'0'0'61,"8"1"21,-4 2 8,-4-3 8,0 0 7,7 2 0,-7-2 2,5 5 26,-3 1 6,0-1 0,2 3-1,-2-1 7,0 6-5,0-4-4,-2 4-3,2-2-4,0 3-12,-2-1-6,0 1-8,0-1-6,0 1-9,-2 1-10,2-2-4,0-2-6,0 2-9,0-2-5,0 1-5,2 0-4,0-1-3,4 0-2,6-1-5,-2-3-1,6 1-5,2-1-2,4 2-20,7-4-30,-4-1-37,5 0-52,-5-4-59,-2 0-72,5-2-74,-7-2-117,3-1-134,-6-6 34,-1 4-265,-4-2-287</inkml:trace>
  <inkml:trace contextRef="#ctx0" brushRef="#br0" timeOffset="90398.21">14825 8612 2324,'-8'-4'65,"8"4"18,-9-2 6,9 2 9,-8-2-3,8 2-12,0 0 3,-9 6 18,6-1 4,3 5-1,-1 0-1,-1 2-12,2 2-10,-3 3-8,1 3-5,0-1-2,2 3-6,0 0-6,-2-1-9,4-1-29,-2 4-44,0-4-43,0-1-53,2-1-64,3 2-66,-3-8-70,-1 1-131,6 1-27,0-5 36,1 1-96,3-5-42</inkml:trace>
  <inkml:trace contextRef="#ctx0" brushRef="#br0" timeOffset="90628.05">15290 8698 1521,'-1'-5'145,"-1"1"11,-1-2 2,-1 1-5,4 5 4,0-7-14,0 7-11,7-7-11,1 3-16,3 0-9,3 2-6,6 0-23,0 0-2,2 1-8,1-1-6,1 2-28,-3 0-43,2-2-55,-2 2-68,1-2-57,-7 0-111,3 0-167,-1 0 30,-2-2-85,-5 1-35</inkml:trace>
  <inkml:trace contextRef="#ctx0" brushRef="#br0" timeOffset="91052.11">16007 8515 1577,'-4'-4'88,"4"4"15,-7-5 16,0 0 13,1 3 7,0 0 3,-2-3-6,-1 3-9,9 2-9,-17 0-10,6 2 2,-1 3-11,0 2-7,-2-1-5,0 3-10,1 3-3,0-1 0,0 2-5,3 4-3,-2-1-7,2 2-1,2-2-6,4 1 0,-2-2-5,4 2-1,0-3 7,2 1-8,2 0 3,0-2-8,4-1 2,2 1-1,4-3-2,-2-3-6,4-1-5,1-2 0,1-4-4,2 0 0,2-4-7,-2-2 1,1-1-2,0-5-3,-2-3 4,1 0-5,-6-4-1,-2 0-3,-1 0 3,-4 0-8,-1 2 4,-6 1-8,-5-1 2,-2 4 0,-3-2-1,-5 3 2,2 0-5,0 5-17,-2-1-11,0 5-19,0 1-26,2 0-34,-1 0-36,3 2-47,-2 4-56,3-2-58,2-1-146,3 5-61,1-2 41,-1 0-142,6 1-113</inkml:trace>
  <inkml:trace contextRef="#ctx0" brushRef="#br0" timeOffset="91220.21">16265 8608 1864,'6'-4'93,"-1"3"10,-1-3 6,-4 4-1,8-6-7,-6 2-11,2 3-10,2-3-22,-6 4-43,8-4-59,-2 1-67,-2-2-76,4 3-190,-4-1-270,1-2-144</inkml:trace>
  <inkml:trace contextRef="#ctx0" brushRef="#br0" timeOffset="91603.33">16488 8401 1901,'0'0'95,"4"-4"21,-1 0 12,-3 4 14,0 0 17,9-3-3,-9 3-10,0 0-6,10 0 7,-10 0 9,14 8 4,-7-1-7,0 2 5,0 1-5,-1 2-6,-2 1-6,0 2-4,1 0-12,-3-2-11,0 5-5,-2-5-13,0 2-6,0 0-8,-2 1-6,0-1-10,2-2-5,-3-2-6,1-1-3,2 2-6,-2-3-5,2-1-5,0 1-1,0-1-3,4-3-4,5 4 0,0-4-1,5-2-2,2 4-5,0-4-1,9 1-4,-1 0-2,4-1-1,-9 0-1,10-2-8,-2 1-17,-3 0-24,-1-2-31,1 0-24,-4 0-29,2-2-38,-3-1-60,-2 0-79,0 0-77,-5-5-151,-3 2-90,0 1 75,-5-2-334,0 0-359</inkml:trace>
  <inkml:trace contextRef="#ctx0" brushRef="#br0" timeOffset="91852.53">16870 8532 2497,'0'0'38,"-6"-6"20,2 5 19,4 1 10,0 0 1,-8-4-4,8 4-4,0 0 15,0 0 11,0 17 3,0-8 0,0 1-3,2 3-6,0 3 2,-2-1-10,2 4-10,-2-2-7,0 2-4,0 3-8,0-4-7,-2 3-11,0-2-21,-2-2-27,0 0-34,3 0-34,-1-2-40,2-1-48,-2-2-50,4-3-61,-2-2-114,0-1-149,2-1 59,-1-3-204,-1-2-173</inkml:trace>
  <inkml:trace contextRef="#ctx0" brushRef="#br0" timeOffset="92249.39">17272 8270 1940,'0'-6'50,"0"-1"17,0 7 18,-2-7 13,2 7 8,0-7-2,0 7-6,0 0 16,0 0 13,0 0 8,0 0 0,0 27 5,0-14-5,-3 2 5,2 5 1,-1-2-3,0 3-6,0 4-11,0 0-10,0-1-4,-2 1-13,2 0-7,0 0-8,0 0-7,2-3-5,0-1-7,2 0-4,0-1-5,4-3 5,0 0-11,2-2-6,4-1-2,0-3-3,2-2-2,2-1-5,1-3 0,0-1-3,2-4 0,-3 0-4,-1-4-2,0-1-2,-2-3 0,-3 0-6,-3-1-10,-5-1-7,-4 3-11,-3-3-20,-5 3-18,-2-1-23,-3 1-24,0 0-32,-4 4-34,-1-1-56,0 1-53,1 0-56,1 1-120,0 0-108,-2 2 42,8-2-241,-5 2-251</inkml:trace>
  <inkml:trace contextRef="#ctx0" brushRef="#br0" timeOffset="92689.13">17919 8388 2014,'0'0'-24,"0"-10"30,0 10 21,0-5 21,0 5 28,0-9 17,0 9 15,0-6 5,0 6 2,0 0-1,-2-5-3,2 5 0,0 0-7,0 0 1,0 0 0,-21 5-3,12 1-3,-2 3-5,1-1-6,-2 1 2,-2-1-3,0 2-5,-2 6 1,2-4-4,1 5-6,-1 1-5,2-3-2,0 5-8,4-3 0,-1 0-9,5 0-4,-1 0-3,5-2-1,3 2-5,3 0-9,5 1-32,1-3-40,6 0-35,0-1-41,2-3-48,1-3-58,3-1-53,-2-1-37,-2-2-83,1-4-75,0 0 2,-2-2-208,2-2-175</inkml:trace>
  <inkml:trace contextRef="#ctx0" brushRef="#br0" timeOffset="93047.09">18205 8555 1909,'6'-8'22,"-1"-1"29,-3 3 28,0-1 23,0 1 22,-2 2 13,0 4-2,2-8 0,0 5-4,-2 3-8,2-5-13,-2 5 0,0 0-9,0 0 3,0 0-8,0 0-5,-23 12-1,16-4-4,-1-1 0,-1 5-6,3-3-6,0 4-4,-2-3-5,0 4-4,2-3-8,4 2-5,-2-1-4,2 0-3,2-3-4,0 2 2,2-2-6,2 1 2,2-3-1,4 1-1,0-4-1,0 1-5,5-2-1,0-3-4,2-2 2,1 1-5,-2-5 1,1-2-5,0-4 0,-1-1-2,-3 0-4,1-5 4,-6 1-3,-4 2-3,-3-2-5,-1 1 0,-3-1-1,-5 2-7,-4 2-14,0-1-17,-4 1-24,2 4-22,-2 1-33,1 2-37,-3-1-40,4 2-47,3 3-47,-2 0-62,5-3-102,-1 5-60,5-1 31,4 1-146,0 0-123</inkml:trace>
  <inkml:trace contextRef="#ctx0" brushRef="#br0" timeOffset="93410.23">18711 8453 1820,'8'-2'65,"-2"0"23,2-3 21,-7 2 14,-1 3 9,-1-10-1,-5 4 1,2 3-4,0-3-12,-4 2-11,1 2-10,-4 0-9,3 2-10,-3 0-7,0 0 4,1 2-12,3 2-11,-6 0 2,6 0-9,-1-1-4,2 3-1,-1 2-7,3-3-4,2 4-1,2-2-7,2 3 1,2-1-8,3 2 8,1 0-7,2 2-1,4-2 3,-2 0-2,3 2-3,2 0 4,-1 1-4,1-1-5,-1 1 7,0-2-12,-3-2 3,0 0 1,-5 2 7,3-3 9,-5 2 6,-2 0 12,-2-3 0,-2 1-2,-4 0-1,-2-3-3,-5 3-2,-1-4-6,-6 2-15,0-4-37,-2 2-40,-3-5-63,-2 0-81,0-3-90,-5 1-191,0-1-31,1-2 62,1-2-210,0-2-168</inkml:trace>
  <inkml:trace contextRef="#ctx0" brushRef="#br0" timeOffset="94135.33">19406 7742 1854,'0'0'22,"-10"-5"21,10 5 12,0 0 15,0 0 10,0 0 4,0 0 0,-6-1-3,6 1-9,0 0-9,0 0 4,0 0 4,0 0 5,-6 16 5,6-7 1,-4 0 4,2 6 3,-4 1-2,1 4 1,-6 8 4,1 4 4,-7 10-5,-1 2 2,-8 14-2,0 5 4,2-2 0,1 1-1,1 4 3,7-11-2,2-4-5,2 2-8,5 3-3,4-1-12,2 4-4,6 0-3,7 16-8,2-2-5,4-7-22,5-3-29,5-4-32,-4-11-41,0-8-32,1-6-33,0 0-40,1-3-37,-1-6-32,1-3-33,-8-7-44,7 0-112,-3-4-45,-6-4 30,4-4-133,-2 0-87</inkml:trace>
  <inkml:trace contextRef="#ctx0" brushRef="#br0" timeOffset="94634.51">19857 8133 1594,'-2'-11'28,"-1"2"27,1 0 18,0 0 20,2-1 16,-2 3 11,2-4 3,0 4-6,0-3-9,2 3-9,0-4-13,3 4-7,1 2-7,1-3-7,2 4-9,2-1-4,2 2-12,-3 2-3,4 1 2,-2 1-5,-1 3-5,3 0-1,-3 3-3,0 1-3,-3 1 1,-2 4 0,-2-2 7,-2 0-4,-2 0 6,-2 6-2,-2-5 2,-4 0-2,0 1-1,-3-2-8,0 2 6,-1-2-3,1-2-6,-1 0 1,0 0-4,4 0-1,0-4-8,2 1 9,-3-1-3,4 2-5,-1-2-5,2-1 7,0 0-3,2 2 0,2-6 1,2 7-2,2-2 0,4-2-1,4 2 2,-1 0-7,7-1-4,-1 1-12,2-1-33,2-1-32,0 1-47,3 0-45,1-2-54,-1-2-87,-2-2-140,6 0-4,0-1-137,-4-1-95</inkml:trace>
  <inkml:trace contextRef="#ctx0" brushRef="#br0" timeOffset="94850.93">20445 8161 1563,'0'0'24,"-2"-10"35,2 5 25,0-1 24,-3-1 21,3 7 14,-1-7-7,1 7 2,0-5-16,0 5-12,0 0-7,-2-8-15,2 8-10,0 0-9,0 0-5,0 0-4,0 0-12,0 0-2,10 19 2,-8-10-12,2 1-3,-1 0-2,1 1-18,-1 0-24,1 1-32,-2-3-42,-1 3-52,2-2-51,1-1-45,-1-1-87,2-5-132,-1 3-182,3-4-132</inkml:trace>
  <inkml:trace contextRef="#ctx0" brushRef="#br0" timeOffset="95061.34">20647 8095 1772,'2'-9'18,"0"1"27,0 3 23,-2-1 20,0 0 9,2 3-2,-2 3-7,0-9-10,0 9-11,0 0-4,4-2-5,-4 2-1,0 0-4,0 14-1,2-4-5,-2 2-6,0 0-1,0 3-5,2 1-2,-2 1-5,0 1-1,0-1 0,0 0-16,-2-1-37,0 1-50,0-5-54,0 5-55,-4-9-94,-3 1-158,3-2-194,-3-3-129</inkml:trace>
  <inkml:trace contextRef="#ctx0" brushRef="#br0" timeOffset="95232.75">20299 8106 1728,'-4'-6'36,"2"-1"10,-1 0 6,6 2 5,-1-3 2,6 0-4,5 3 1,4-1-4,6 1-4,5-1-4,4 3-6,-1 0-3,2 1-16,2-1-44,-1 3-67,0 0-57,-7-3-117,1-1-344,-5 2-109</inkml:trace>
  <inkml:trace contextRef="#ctx0" brushRef="#br0" timeOffset="95617.32">20948 8000 1672,'4'4'4,"-4"-4"11,6 8 7,-4-2 39,0 1 21,2 3 17,-2 0 5,0 5 2,2 0 4,-4 0 0,5 2-3,-3 2-4,0 1-10,1-3-4,-1-1-6,-2 0-12,2 0-2,0-1-7,-2-2-8,0-2-4,2-1-2,-2 0-2,0-3-6,0 1-2,0-3-5,0-5-12,-2 4-2,2-4-9,0 0-6,0 0-3,-6-20-5,6 10-2,2-4 0,2-3 3,0-2-3,2 0 1,1 0 2,1-1 2,0 3-3,3 0 2,0 2-3,-1 3-1,0 2 3,4 3 5,-3-2 6,5 5 2,-3 3 5,2 1 1,-1 3 3,4 3-4,-4 2-1,3 6 1,-3-3-2,0 4-3,-2 3 5,0 0-5,-4 3 3,-2 0-19,-2-2-21,-2 0-49,-4 1-57,0-3-63,-4 3-65,-2-1-146,-4 3-73,-5-4-187,-1 5-163</inkml:trace>
  <inkml:trace contextRef="#ctx0" brushRef="#br0" timeOffset="95903.21">20160 8707 1982,'-22'-1'83,"7"-1"29,3-2 13,0 2 12,4-1 15,2-2-9,0 0-8,4 1-8,0 1-10,2 3-5,10-11-16,3 8-2,6-3-10,13 2-9,13 0-8,11 3 1,8-1-4,4 0-3,23-2-10,4 4-1,2-2-6,-2 2 1,2-2-9,-2 2 0,0 2-3,-19-4-6,-13 2-4,-12 0-24,-4 0-23,-5 0-28,-10-2-47,-9 0-59,-6 1-63,-4 1-36,-10-2-67,2 0-119,-5 2-53,0 0 34,-23 4-97,8-1-60</inkml:trace>
  <inkml:trace contextRef="#ctx0" brushRef="#br0" timeOffset="96418.12">20612 8894 1527,'-12'6'111,"0"-3"22,2 4 0,2-6-3,-1 1 11,2 4 7,0 0 2,-2 0 1,1 3-4,-3 2-11,2 2 0,0 4-18,-3-1-4,3 5-12,-1-3-5,3 6-13,-3-2-4,4 0-10,-1 0-9,2-1-4,-2-3-3,1-1-4,2 0-8,0-3-2,-1-1 0,1-4-4,2 0 6,0-1-7,-1-4 1,3-4-9,0 0-3,0 0 1,0 0-7,0 0-1,9-24-5,-2 10 1,1-3-1,1-4 1,3-2-9,1-3 6,-2 1-5,1 1 6,-2 4 7,2-1 18,-4 4 6,-2 1 0,-1 3-6,3 1-5,-2 3-6,-2 1-6,3 5 0,-2 1-2,-5 2 1,14 5-3,-6 3-1,0 4 1,3 1-1,2 2 0,0 2 0,-1 3-1,1-2-1,0-1-1,-1-1 0,2-1 1,-4-4 0,-2 1 12,3 0 22,-3-7 12,1 0 4,0-2 5,1-1 3,-2-4-3,4-1-2,-4-2-8,-2 0-6,2-7-5,-2 0-3,1-2-4,-3-1-6,1-2-4,-3-3-20,0 1-32,0 0-36,0 2-44,0 2-54,-2 1-53,0 0-64,0 5-65,-2 0-50,2 1-121,-2 2-75,2 6 42,-2-5-282,2 5-312</inkml:trace>
  <inkml:trace contextRef="#ctx0" brushRef="#br0" timeOffset="96578.1">20934 8990 2329,'8'3'40,"4"-1"16,-2-2 21,5 2 15,-2-2 12,4 2 1,-4-2-12,6 2-6,-3-2-7,2 2-13,-2 0-5,1 0-13,0-1-41,0 1-56,-6 0-58,8 0-77,-8-4-92,3 2-174,-1 0-15,0-2-123,-3 0-86</inkml:trace>
  <inkml:trace contextRef="#ctx0" brushRef="#br0" timeOffset="96793.1">21358 8910 1749,'2'-7'128,"0"4"16,0-1 3,2 0 0,-4 4-1,0 0-16,5-6 7,-5 6 16,0 0 4,8 14-2,-3-4-7,-3-1-13,0 4-8,0 4-8,-2 0-11,2 3-10,-2 1-7,0-1-11,-2 2-30,2-3-45,0 2-44,0-3-37,-2 1-53,2-5-58,0 1-52,0-3-60,2-5-136,-2 1-67,0-4 35,2-1-139,-2-3-105</inkml:trace>
  <inkml:trace contextRef="#ctx0" brushRef="#br0" timeOffset="97345.7">21651 7729 1864,'-7'-4'78,"4"-1"2,-1 0 8,4 5 16,-6-4 10,6 4 1,-4-4 2,4 4-6,0 0-5,-4-5-9,4 5-4,0 0-4,0 0 6,0 0 8,0 0 5,20 15 6,-6-7-1,2 4 4,6 4 9,1 5 10,7 8 5,4 4 1,8 16 3,3 4 0,1 2-3,-1 2-4,-3 3-7,1-2-4,-4 3-7,-3 0-10,-4 2-3,-7 0-20,-7-8-2,-8-3 9,-4-1-4,-6 5-5,-6 0-2,-6 19-10,-10-1-3,-2-3-3,-6-1-5,2-2-4,-5-2-5,2-7-5,-1-2-1,9-14-7,2-6-5,4-9 5,2-1-17,4-6-2,1-1-3,-1-2 8,2-3-9,4-3-3,-2-2 3,1 1-2,1-2 5,1-1-13,2-1-21,0-1-14,2-1-33,-2-2-39,2-3-47,0 0-50,0 0-46,0 0-67,0 0-86,8-10-94,-6 4-214,0-3 77,3-3 66,-1 0-403,1-5-441</inkml:trace>
  <inkml:trace contextRef="#ctx0" brushRef="#br0" timeOffset="101976.89">23379 8510 1324,'0'0'309,"13"-3"-106,-13 3-54,11 0-33,-11 0-15,12 3-16,-12-3-19,10 0-12,-10 0-6,8 0-9,-8 0-6,7 1-3,-7-1-2,6 10-5,-4-6 0,2 3 9,-2 3 8,3 0 2,-3 0 1,-2 2 6,2 0 5,0 3 6,1-1-2,-3-1-1,2 0-4,-2 0 0,-2 0-4,4 1-6,-2-2-2,0-1 2,0-4-4,-2 3 4,4-3-9,-4 1 3,4-3 7,-2 2-2,0-2 6,0-5-8,0 0-5,0 0-5,0 0 0,0 0-9,-2-21-1,4 13-7,-2-5-7,0 0 1,0-2-6,2-3-4,0 2-4,2-3 1,-2 1-1,2 1 0,0 2-3,0 0 6,3-1-4,2 1 8,-3 2-8,2-1-1,3 4 3,-2-2 0,3 2 3,-1 0-3,-1 3 0,3 0 2,-2 2-5,-3 0 3,5 3 0,-3 2 0,1 0 3,0 0-3,-3 4 2,2 2 0,0 1 0,-2 1 0,0 1 2,-2 0 1,3 3 1,-5 0-2,2 1 0,1 0 2,-5 0 2,1 2-2,0-5 3,-1 4 4,1-3-8,-1 0 2,-2 1-28,2 0-29,-2-3-34,2 1-34,-2-3-37,0 1-34,0-3-31,-2-1-85,0 1-124,0-5-48,2 0-56,0 0-41</inkml:trace>
  <inkml:trace contextRef="#ctx0" brushRef="#br0" timeOffset="102193.45">23823 8528 1550,'0'0'47,"2"-3"13,-2 3 13,0 0 13,4-4 2,-4 4-5,7-2-11,-7 2-6,12-4-8,-3 3-5,2 1-6,1-3-7,1 3-15,2-1-25,0 1-27,-1 0-29,-1 0-37,1 0-30,1 1-30,-1-1-40,-6 4-387,0 0-79</inkml:trace>
  <inkml:trace contextRef="#ctx0" brushRef="#br0" timeOffset="102381.78">23872 8681 1567,'-8'5'-15,"3"2"25,-2-4 24,3 1 17,0 0 21,0-1 6,4-3 6,-6 6-2,6-6 0,0 0 2,0 0-8,10 4-6,-10-4-2,22-2-11,-8 0-2,5 0-7,0 1-8,2-5-30,1 2-27,3 0-32,-2-3-52,1 1-37,-1-1-49,-4-2-88,-4 0-333,0 0-106</inkml:trace>
  <inkml:trace contextRef="#ctx0" brushRef="#br0" timeOffset="102703.51">24039 8366 1670,'-6'-3'21,"1"-2"16,1 0 30,0 1 30,0 1 21,4 3 11,-7-8 3,5 6-5,2 2-9,-4-4-11,4 4-7,-6-4-19,6 4-7,0 0-13,0 0-7,0 0-5,0 0-5,-11 14 0,9-3-7,-1 0 1,-1 7 3,0 3 4,2 3 4,0 5 3,-3 9 4,2 0-11,1 6 3,0 0-3,-1 1 0,2 7-5,-2-2-5,1-4-2,0-2-29,2-3-23,0-1-22,-2-8-33,2-3-38,0-2-47,2-2-38,-2-7-35,2-2-64,3-4-116,-4-5-72,2-1-100,3-2-85</inkml:trace>
  <inkml:trace contextRef="#ctx0" brushRef="#br0" timeOffset="103211.39">24462 8386 1632,'0'-8'12,"-2"-2"24,2 5 19,0-3 16,0 0 6,2 3-3,0-2-9,3 0-11,2 1-4,5-1-1,3 3-4,2 0-6,4 3-2,0-2-3,0 3-2,0 3-4,1-2-4,-2 3 0,0 3-5,-3-3 0,-3 5 0,2-2-2,-6 2 4,-2 1 2,-2 1 4,-3-1 5,-3 2 1,-3-1-4,-3 2-1,-4 0-2,-1 1-2,1-2-7,-1-1 2,-2 0-1,3 0-5,1 0-4,0-4 1,3 3-1,2-3 0,0 0 0,2 1-5,2 1 5,2-1-3,2 1 0,2-1 1,4 4 2,2-3 5,0 1 5,3 1 8,2 0-1,0 1 5,1 2 2,-2-3 5,0 0 12,2 3 9,-3-1 1,-5 0 6,1 0-1,0 2 10,-6-3 0,0 2 3,-3-1 2,-6 3-11,-2-3-7,-7 4-5,-6-2-3,-8 3-41,-5-3-49,-6-2-63,-10 0-101,7-5-108,-9 4-228,-2-3-12,-1-1 80,0-1-133,-2-2-99</inkml:trace>
  <inkml:trace contextRef="#ctx0" brushRef="#br0" timeOffset="104945.42">4363 8106 910,'-6'-8'154,"-2"0"-23,4 3 0,-1-2-7,-1 2 10,2 1-9,1-1-10,-1 1-18,0-2 10,0 1 0,2 1-6,-1-4-9,0 3-9,3-4-9,3 1-12,0-3-5,5 0-4,1-2-6,1 0-3,7-1-4,3-3-6,2 0-1,8-3-1,-2 0 7,10-1-2,-6 3-2,0 3 2,-5 0-7,-5 4-2,0 0-3,-3 1 0,-4 2-2,0 1-1,-2 1-2,-3-2-4,-1 5-1,-3 1-1,-4 0-2,-2 2 1,0 0 0,-21 13-1,2-7 0,-6 3 0,-7 2-5,-2-2 3,-2 2-4,-2-2 0,2-1 3,0-1-9,4-1-2,3-1 0,-1-2 3,6-2-4,1-1-2,4-1-7,0-5-9,2-2-6,4-1-2,1-3-1,3-2 0,3-8-3,4 1 2,4-6 2,0 3 2,6-3 3,-1 3 0,4 1 1,1 3 1,3 1 1,-2 4 1,2 5 3,-3 5 1,1 2 0,-3 9 4,3 5 1,-2 5 2,-3 7 1,-4 6 2,0 5 1,-4 4 1,0 4 1,-6 2 2,-2 2 1,-5 0 0,3-10 3,-3-3-1,-4-1 2,2-6 0,-3-1-2,3-8 3,-1-4 0,2-5-1,-1-2-2,2-6 1,2-3-2,3-2 0,-2-3 1,3-3 0,0-6-3,5 0 0,2-6-1,2-5 0,3-7-5,6 0-1,1 0 3,5-4-4,3 4 2,1 6 0,-1 3 0,0 0 0,-1 3 2,-5 4-1,-1 4-2,-2 0 0,0 3-1,-3 3 2,-2 1 3,-2 4 1,0 3-3,-4 1 0,0 0 5,0 0-1,-27 19-2,14-10 0,-1 0-13,-3 3-9,1 0-17,3-2-22,2-2-23,-2 4-32,2-4-27,1 3-25,1-4-43,3 1-416,2-1-128</inkml:trace>
  <inkml:trace contextRef="#ctx0" brushRef="#br0" timeOffset="105278.68">4709 8804 1831,'0'0'36,"0"0"7,0 0 3,0 0 2,-2-3 7,2 3 2,10-7 1,3 2 1,2 1 0,5 1-9,2-1-1,3 0-4,1 0-3,2 2-5,-5 1-5,4-1-14,-2 0-25,-1 2-41,1 0-47,-1 2-59,-4 0-108,2 1-418,-5 1-175</inkml:trace>
  <inkml:trace contextRef="#ctx0" brushRef="#br0" timeOffset="105479.21">4856 9193 1900,'-8'8'73,"2"-3"24,2-1 8,0 1 16,0-5 9,4 0 2,0 0-17,0 0-13,0 0-7,34-9-9,-9 4-7,2-3-10,5 3-7,4-1-12,2-2-41,-2 1-52,0-3-66,-4 5-68,-5-3-88,3 2-147,-5-1-69,-2 1-110,-6 0-92</inkml:trace>
  <inkml:trace contextRef="#ctx0" brushRef="#br0" timeOffset="106253.7">1629 8698 1545,'2'-8'16,"-2"1"27,2 0 27,-2 0 15,0 2 6,0-1-4,0 6-11,0 0-5,0 0 1,0 0 0,-12 11 2,8 3 2,-2 9 2,1 2 0,1 5 5,2 10-2,0-1-4,0 7 5,0 8-8,0-1-1,-1 1-5,1-2-4,0 2-3,0-10-4,-3-2-11,3-3 2,0-7-6,2-3-7,-2-5 1,0-2 0,2-5 4,-2 1-5,0-3 10,2-6-11,-2-3-8,0-4 1,2-2-6,0 0-6,2-19 2,2 4-7,0-4 5,0-6-4,5-5 0,2-3-4,-1 0 0,3 2-1,1-1-4,0 5 0,-4 1 3,5 6 5,0-1-13,0 2 8,3 3-3,-1 5-6,3 1-1,-1 3 8,2 7-1,-2 0-3,2 6 5,3-1-7,-4 8 4,2-3 4,-1 5-4,-3 1 4,2-1-1,-1 2 0,-4 0-4,0 0 7,-5 2-8,3-1 11,-4 0-17,-1-1-31,-1-5-34,-2 1-51,1-1-56,1 0-59,-2-5-68,-3 0-168,0-3-35,1-1-149,-3-3-153</inkml:trace>
  <inkml:trace contextRef="#ctx0" brushRef="#br0" timeOffset="106489.78">2316 8970 1848,'-2'-9'28,"0"3"27,2-2 10,-2 5 18,2 3 10,-7-6 6,7 6 2,0 0-2,0 0-4,-19 13-6,12-3-2,1 2-9,0 3-1,2 2-5,0 0-7,2 2-8,2 2-2,0-1-3,0 4-6,4-2-3,0 2-4,2-4-4,2 1-6,1-1 1,1-3-28,4-4-29,-4-4-45,2 0-49,4-5-54,0 0-45,-3-5-58,4-2-112,-2-1-82,-1-5-95,0 1-69</inkml:trace>
  <inkml:trace contextRef="#ctx0" brushRef="#br0" timeOffset="106909.48">2564 9041 1607,'2'-5'43,"-2"-2"17,2 2 15,-2 5 10,2-8 4,0 4-5,-2 4-9,0 0 11,0 0 14,0 0 5,8 15 4,-3-6 2,-1-1 2,0 6-2,0-1-6,2 1-2,-1 0 2,2 1-15,-3-1-2,2 0-6,-4 1-7,1-1-8,2-3-8,-3-2-5,1 1-2,1-3-5,-2 0-1,0 1 0,0-1-9,-2-4-12,0-3-8,0 0 0,0 0-14,0 0-2,0 0-5,0 0-6,-11-18-5,11 6 1,-2-2-3,4-3 5,-2 2 3,1-2-2,3 2-3,0-3 7,1 3-2,1 0 1,0 2-1,3 0-1,-2 1 5,3 2-5,3 0 2,-1 3 1,0 3 4,4 1-3,-4 1 8,3 2-8,-2 2-3,0 3 14,1 1 0,-2 2 5,2 2 6,-4 0 1,1 2-2,-1 1-4,-3 0 8,1 4-5,-3-2 0,-1-1-1,0 3-26,0-2-37,-2-3-50,0 0-63,0-1-73,-2 0-81,-2-4-168,4 0-46,-2-4 84,2 2-87,-2-5-36</inkml:trace>
  <inkml:trace contextRef="#ctx0" brushRef="#br0" timeOffset="107163.44">3106 8813 1571,'-3'-16'112,"2"4"27,-1 3 21,2 0 5,0 1 9,2 2-2,4 1 0,4-3-10,5 2 11,6 3 8,2 0 6,7 3-3,4 4 0,5 0-10,-1 6-7,-1 0-2,5 8-2,-1 5 1,-1 2-13,-4-1-14,-2 7-12,-8 2-10,1 3-5,-10-1-11,-6 2-20,-7-2-51,-6 1-65,-7 1-73,-2 2-72,-6-1-103,0-8-110,-8 2-207,-4-1-47,0-3 100,-6-4-337,8-5-368</inkml:trace>
  <inkml:trace contextRef="#ctx0" brushRef="#br0" timeOffset="112086.15">5706 6481 771,'0'0'64,"0"0"-29,11 0-21,-11 0-4,8 0 15,-8 0-6,0 0 8,0 0 14,0 0 11,10 0-5,-10 0 6,0 0-3,0 0 7,10-2 4,-10 2 3,0 0-4,0 0-7,0 0-10,0 0-1,0 0-8,0 0-1,-18-8 0,18 8-10,-21 3 3,4-1-5,-2 6-3,-5-2 0,0 4-4,-4-1 1,-2 6-1,1 3-5,-5 4 1,2 6-1,1 7-1,-10 17 6,7 5 5,0 6 0,6 3 5,5 9 2,0 3 4,6 13 3,5 10 3,1 12 5,4 10-1,3 9 1,4 5-4,0-2 2,4 4 0,3 2 1,-2 3 0,6 4-1,-2-1-5,-1 1 7,-1-3-1,-2-4 2,-4-10 0,-2-1-4,-4-5 3,-2-3-2,-1-2-4,-4-1 1,-1-8-7,-2-7-3,0-5 0,-2-6-2,2-7-1,1-8-3,-2-6-5,3-15 3,3-11-4,2-7-1,-2-6 1,3-2-6,0-4 3,1-5-1,2-2 3,-2-3-1,4-1 9,-2-3 8,0-4-10,1-3 3,1-5-4,2-1 1,0 0-6,0 0-11,0-19-1,5 9-5,-1-6-1,2 0-2,2 2-4,0-6-4,1 2 5,4-2 1,-3 5 0,3-2-1,2 2 1,-2 4-6,1 3 7,-1-1 1,4 6-2,-2 3 3,4 3 2,-2 4-7,2 3 8,0 2-2,2 9 3,-1 4-1,-4 4 2,6 11 4,-6 8 8,6 22 5,-5 10 5,-5 11 3,-1 13 5,0 5 1,-7 6 6,-4 7 3,-4 8 6,-2 5-4,-4 4 1,2 6 0,-2 1 2,-1 1-6,0-2 0,1-1 2,1-7 2,-1-1 1,2-8 3,-2-8-11,2-6 8,4-2-10,0-6 1,4-2 1,-2-9-4,2-1 0,-2-7-10,2-5 4,0-14-6,0-10 1,2-2-3,-2-12-2,2 2 1,0-5-7,0-1-5,0-8-5,0-4-13,2-1-3,0-2 2,4-6-2,-2-4 2,2-1-12,0-3-10,3-3-18,0-5-19,1-3-23,1-2-30,1-2-45,2-5-60,-2-6-78,1-3-154,4-6-22,-1-3-185,1-3-167</inkml:trace>
  <inkml:trace contextRef="#ctx0" brushRef="#br0" timeOffset="114259.73">7415 12409 1873,'0'0'16,"-2"-8"5,-1 4 9,3 4 18,0-9 4,0 4 3,0-3 7,5 1 4,-1-2-8,1 1-1,0 3-4,6-4-2,0 1-4,-1 1-3,6 0 2,0 0-5,1 1-5,3 0 0,-2 3-7,4 1 0,-4 0-5,2 2-1,-1 2-4,-2 1-2,-1 1-1,1 3-1,-3 3 0,-5 2-1,0 1-3,-4 2 3,-5 3-2,-5 1-1,-5 1 2,-5 6-4,-4-2 3,-2-1-4,-2 2 1,-1-2-1,-1-4-1,1 2-1,3-6 0,2-2 0,0 1 1,3-4-1,2 1 1,0-4-2,3-1 2,1-4-3,1 0-1,3-2 2,6 0-4,0 0 3,-7-8-4,7 8-2,0 0 4,17-8-5,-7 7 1,4-1 0,0 2-2,2 0 3,2 2 0,1-1-1,3 3 0,-4 2 0,4 2 4,-6 0 4,4 0 7,-5 1 3,-3 4 10,1-4 7,-4 3 14,-3 0 4,-4-4 4,-4 4-5,-4 0 1,-5-1-2,-2-1-8,-4 0-6,-2 1 0,-2-4-3,0 1-3,-4-2-3,-1-1-6,1-3-13,1 0-23,1-2-24,-3-2-23,4-4-28,0 2-43,1-5-42,4 1-45,2-4-54,7-2-136,4-2-62,2 0-132,6-1-105</inkml:trace>
  <inkml:trace contextRef="#ctx0" brushRef="#br0" timeOffset="114545.46">8363 12426 1735,'15'-2'50,"-6"2"11,-5-2 14,-4 2 17,2-4 16,-2 4 4,0 0-2,0 0 2,0 0-5,-27 12-2,17 1-2,-8 2 0,0 6 5,-6 6-9,-5 7 4,-12 16 1,-3-1-12,-6 3-14,-2 3 0,-7 0-10,-2 1-3,-1-1-10,-1 1-3,-2 0-2,0-5 2,4 1-10,1-3-9,3-4-8,5-5-25,11-8-22,6-8-24,8-4-17,4-2-20,3-4-25,4-3-36,4-4-47,6 0-41,4-7-44,2 0-109,0 0-112,18-12-160,-1 2-152</inkml:trace>
  <inkml:trace contextRef="#ctx0" brushRef="#br0" timeOffset="114841.77">8212 12973 1738,'8'-5'51,"-4"5"24,-4 0 5,0-5 12,0 5 13,0 0 14,0 0 5,0 0 2,-28 10 2,18-3-6,-2 5-6,-2-3-4,2 6-3,-1 3-11,-2 1-2,3 0-11,-1 1-2,2 4-6,2-3-9,1 0 1,2-4-9,2 1-6,-1-1-1,4 1-2,2-1 1,2-1-3,1-1-2,2-4-3,4 0-8,6 0-3,1-1 0,4 0-6,2-5-1,1 2-31,1-2-29,0-3-33,-2-2-44,1-2-53,-1 0-61,1-1-57,-6-5-100,2 1-133,-6-3 25,-1 0-178,-2 1-163</inkml:trace>
  <inkml:trace contextRef="#ctx0" brushRef="#br0" timeOffset="115028.33">8398 13182 1896,'-5'-3'36,"3"-1"14,2 4 5,0 0-1,-8-4 11,8 4 24,-10 8 19,7-1 4,-1 3-3,-2 2-2,2 2-8,-6 0-7,4 4-3,-1-1-10,2 3-6,-3 1-6,0 0-6,-1 0-7,4 1-8,-1 2-35,-4-2-28,5-1-56,-1 0-72,2 0-64,0-3-87,1-5-138,6 0-30,-1-2-119,4 0-84</inkml:trace>
  <inkml:trace contextRef="#ctx0" brushRef="#br0" timeOffset="115350.95">9617 12523 1734,'4'-13'47,"1"4"32,-3 0 26,0 2 17,1 1 7,-1 3 4,-2 3-11,2-8-8,-1 4-14,-1 4-11,0 0-10,0 0-5,0 0-3,0 0-6,-12 23-1,5-9-12,1 1 1,0-1 4,-3 6-8,1 1-4,-1-1-2,1 4-5,2-3-2,-4 1-4,3 0-8,-2-2-22,3-5-30,-3 1-46,1-1-51,2-3-49,2-3-61,-3 0-140,0-3-140,0-4 62,2 1-84,5-3-41</inkml:trace>
  <inkml:trace contextRef="#ctx0" brushRef="#br0" timeOffset="115542.6">9463 12605 1546,'0'-8'64,"0"2"6,0 1 9,2 1-1,-2 4-1,0-7-4,0 7 11,0 0 7,0 0 3,0 0-2,11 18-4,-7-8-8,2 5-9,0 1-2,1 1-8,2 3-3,-1 0-9,2 1-9,-1-2-42,-3-2-47,3-2-60,-3 2-60,0-3-77,-3-1-147,0-4-252,-3 1-142</inkml:trace>
  <inkml:trace contextRef="#ctx0" brushRef="#br0" timeOffset="115727.15">9321 12706 1848,'-11'-9'63,"3"1"23,2 2 24,-1 3 17,3 1 8,2-3-8,-2 3-8,4 2-13,4-11-17,2 7-4,5 1-9,3-1-8,6 0-20,-1 2-37,2-2-52,6 1-64,1 1-67,0-2-87,-1 2-163,1-1-37,-2 0-99,3 2-60</inkml:trace>
  <inkml:trace contextRef="#ctx0" brushRef="#br0" timeOffset="116407.42">10615 12047 1485,'8'-8'-25,"3"-1"27,-3 1 27,3-2 24,0 1 24,-3-1 22,0 1 20,1 1 12,-2 1 2,-3 2-1,2-2-5,-2 0-10,-4 4-13,0 3-8,-12-11-13,-6 8-9,-2 0-10,-8 2-3,-4-1-8,1 4-7,-1-2-3,-4 1-5,8 4-4,-1-4-8,3 1 5,3 2-6,1-2-7,4 1 1,-2 2-2,3-2-3,3 2-2,0-1-1,2 3-3,4 1 2,-2-1-6,3 4 4,0 2 0,3-4-5,0 8 3,0 0 1,0 1-4,4 2 0,0 3 3,0 6 9,0 3 3,4 8 0,-4 4 3,2 10 8,2 6 10,-2 20 6,-4-10 0,2 12-8,-4 0-1,-3-2 5,1-2-2,-2-1-2,2-16-10,-3-10 3,4-1-5,0-7-4,0-3-2,3-2 1,-2-4-4,4-2-2,-2-6-21,5 1-21,2-7-23,5-1-28,2-3-40,4-3-45,7-4-59,2-3-62,10-4-157,-1-2-71,5-8 62,6-4-108,4-5-62</inkml:trace>
  <inkml:trace contextRef="#ctx0" brushRef="#br0" timeOffset="116833.46">11194 12673 1567,'-3'-17'54,"-1"4"22,0 2 23,0 4 21,-1-3 24,-2 3 7,3 0 10,2 2-5,-2-1-12,0 2-23,0 0-1,4 4-6,-15 2-14,15-2-3,-20 12-2,8-3-1,2 7-9,-6 2-2,6 3-9,-2 2 0,-2 3-4,4-1-5,2 6-5,-1-4-2,3 2-6,0-3-3,3 1 0,1-1-5,2 1-2,2-3-3,3 0-5,1-3-1,4-3 1,-1-3 2,3-4-1,4-2-6,-2-3 1,6-4-1,-2-2-6,3-4-1,3-3 0,-1-5-2,-2-4-3,2-2-1,-1-9-2,-4-2-1,-2-3-1,-6-2-2,-1-2-1,-5-2-4,-4 6-3,-4 3 2,-7-2-2,-1 4-4,-4 2 0,-2 4-2,-4 4 2,0 4-6,-1 4-16,5 2-25,-4 5-22,1 2-33,3 5-27,-1 0-41,6 3-40,0 4-44,2-1-39,3 2-68,2 0-121,3 0-34,1 3-166,4-1-179</inkml:trace>
  <inkml:trace contextRef="#ctx0" brushRef="#br0" timeOffset="116986.14">11224 12891 1932,'7'-2'46,"-7"2"29,11-4 16,-5 0 8,-2 2-4,-4 2-1,6-5-9,-6 5-10,10-4-10,-8 0-31,-2 4-54,10-5-64,-4 5-66,0-4-86,3-3-159,0 7-220,-1-7-112</inkml:trace>
  <inkml:trace contextRef="#ctx0" brushRef="#br0" timeOffset="117292.75">11655 12734 1634,'4'-5'62,"-4"0"27,0 5 22,0-9 20,0 3 13,0 6 8,0-7 8,0 7-17,0-5-12,0 5-7,2-4-15,-2 4-15,0 0-6,0 0-7,0 0-7,0 0-9,5 16 6,-1-6-11,2 0 0,0 2 1,5 1 0,1 4 2,2 1 4,2-3 0,2 5-3,0 1-7,-2-2-3,7 2-1,-7-3-6,0 1-2,-2-2-3,1-1-4,-5 2-1,-1-5-5,-5 2-3,-2-2-8,-4-3-30,-2 2-29,-5-2-34,-4-3-35,1-2-53,-6-1-61,0 0-66,-3-6-107,-2-2-161,2-1 48,-3-3-198,-2-1-197</inkml:trace>
  <inkml:trace contextRef="#ctx0" brushRef="#br0" timeOffset="117435.2">11634 12639 1813,'18'-11'-14,"2"0"16,-1 3 22,4 0 20,-1 3 4,5 0 2,0 0-4,0 3-4,2-3-6,0 2-2,-3 2-43,-2 1-56,0 0-50,-3-2-84,0 2-392,-5 2-91</inkml:trace>
  <inkml:trace contextRef="#ctx0" brushRef="#br0" timeOffset="117749.97">12165 12603 1703,'0'0'81,"8"2"20,-8-2 13,0 0 15,7 3 6,-7-3 5,0 0-8,6 2-7,-4 3 9,-2 1 28,0 3 10,0 2-1,0 4 0,0 0-2,-4 5-2,2-2-6,-2 2-8,-3 1-7,3 1-14,-2 0-10,0 0-10,-1-1-11,3-1-9,-1-1-8,3-1-6,0 1-10,0-1-4,4-1-6,2-2-3,5 1-5,1-1-5,3-2-5,4 1-2,3-4-4,0 0-2,4 0-3,-3-3-15,5-1-28,-7-2-30,6-2-41,-4 0-36,3-4-48,-2 0-60,2-4-74,-3 1-62,-2-5-98,-2-1-147,-4 1 39,-2-2-293,-3-1-348</inkml:trace>
  <inkml:trace contextRef="#ctx0" brushRef="#br0" timeOffset="117943.45">12509 12826 2418,'0'0'13,"-3"-5"11,3 5 6,0 0 45,0 0 22,0 0 21,-7 14 7,7-2 10,0 2 4,-2 3-2,0 3-7,0 7-7,0-1-14,0 3-8,0 5-9,-2-5-11,0 7-40,-1 1-46,0-1-50,0-4-72,-4 3-95,-4-3-108,0 0-224,-4-1 45,-1-1 68,-3-2-153,1-4-93</inkml:trace>
  <inkml:trace contextRef="#ctx0" brushRef="#br0" timeOffset="118372.03">11576 12885 1598,'0'0'2,"0"0"40,-2-7 38,2 7 31,-4-6 21,4 6 20,-2-4 8,2 4 13,0 0 1,-3-6 0,3 6-4,0 0-2,0 0-18,0 0-10,0-5-15,0 5-17,0 0-11,0 0-12,0 0-10,0 0-30,0 0-47,0-7-46,0 7-48,0 0-65,11 2-87,-11-2-107,0 0-186,11 0 33,-11 0-173,8-2-176</inkml:trace>
  <inkml:trace contextRef="#ctx0" brushRef="#br0" timeOffset="119165.93">13247 12830 1942,'-8'-2'27,"-1"2"20,9 0 16,-14-2 24,8 0 12,-2 0 10,8 2 6,-8-1-2,8 1-2,0 0-5,-12 0-6,12 0-4,0 0-6,0 0 4,0 0-6,0 0-5,0 0-6,38 5-11,-17-3-6,0-2-3,6 2-5,1 2-11,2-1-18,3 2-31,-3-2-50,2-1-62,-1 1-75,1-1-85,-2-2-194,-2 3-52,-1-1 83,-1-4-116,-1 2-60</inkml:trace>
  <inkml:trace contextRef="#ctx0" brushRef="#br0" timeOffset="119595.24">14236 12697 1747,'-4'-10'125,"0"-1"27,2 3 14,-3 0 10,3 3 11,-2-1 6,2 2-6,2 4-14,-2-9-15,-4 7-20,6 2-14,0 0-13,-11 7-2,5 3-8,-3 3-7,0 3-4,1 2-6,0 5-7,-1 0-6,3 2-8,-3 0-4,5 2-4,0-1-5,2 1-4,0-1-2,2-1-6,2 1 0,2-2-1,2-2-3,5-3-3,0-1 0,3-3-1,2-2-2,0-3-3,1-5-1,2-3 0,0 1-3,3-8-2,-2 0-1,4-5-1,-5-3-4,-1-5 1,-2 1-4,0-9-1,-5-3-1,-2 1 0,-7 2-3,0-3-2,-4 0-2,-4 4-1,-5-1-2,-2 1 0,-3 2-6,-6 1-5,-1 4-12,-1 1-16,2 6-18,0-1-34,3 7-29,0-2-33,0 4-31,0 1-40,8 4-41,1 1-38,-1 1-75,5 4-150,3-3-4,6 2-187,1 4-212</inkml:trace>
  <inkml:trace contextRef="#ctx0" brushRef="#br0" timeOffset="119781.18">14736 12894 2233,'8'-1'132,"-2"1"31,-6 0 12,14-6 2,-8 2 7,-2 0-4,2 1-11,-1 1-18,-2-2-17,-3 4-17,7-6-36,-2 4-57,-5 2-54,8-1-66,-8 1-80,13-4-87,-7-1-154,0 3-141,-1 2 78,4-5-166,-9 5-144</inkml:trace>
  <inkml:trace contextRef="#ctx0" brushRef="#br0" timeOffset="120119.9">15128 12706 1790,'6'-11'92,"-2"3"39,0 1 26,-2 0 17,0 5 21,0-3 15,-2 5 10,6-8-5,-6 8-10,2-5-19,-2 5-19,0 0 1,0 0 5,0 18-5,-2-9-10,-2 8-6,2 0-7,-2 2-13,-1 0-9,2 4-8,-3-1-12,0 3-6,-1 0-10,1-2-5,-1 0-9,1 0-5,0-2-7,-1-4-7,3-3-3,0 2-10,2-3-5,-2-1-3,4 1 3,2-4-2,4 3-4,5-2-5,3-3 1,4 1 0,-1-3-8,8 4 0,-2-7-2,5 3-22,-4-2-28,0 0-32,0-3-44,-3 0-47,1 0-47,-2-4-62,-1 0-64,0-1-59,-6-4-67,-1 2-126,-2-2-31,-4-1-366,0 3-456</inkml:trace>
  <inkml:trace contextRef="#ctx0" brushRef="#br0" timeOffset="120328.85">15395 12832 2877,'0'-6'18,"-2"1"12,-1 0 9,3 5 8,0 0-5,0 0 4,0 0 46,0 0 3,-6 19 16,4-4-3,-2 3-6,2 1-4,-3 4-4,-1 4-10,-1-3-5,1 3-7,-2 1-9,0 5-3,-2-3-7,2-1-50,2 0-52,0-4-64,-1-1-70,1 0-60,2-4-42,2-3-91,-3-1-139,5-5 10,2-3-156,3-1-158</inkml:trace>
  <inkml:trace contextRef="#ctx0" brushRef="#br0" timeOffset="120729.2">15977 12464 1985,'2'-13'76,"0"5"12,0 1 7,0 1-1,-2 2-6,0 4-6,0 0 12,0 0 17,0 0 6,-14 25 0,5-6-1,-3 5 3,1 7-5,-4 4-4,3 5-5,-4 3-4,2 1-5,-1 0-13,2 0-5,-2 2-8,3-3-3,2-4-4,2-2-8,1-2-8,4-5-1,1 1-7,0-5-4,4-4 3,0-2-5,4-1 0,1-5-3,6-1-3,-1-1 1,1-5-2,4-3 4,-4-2-3,1-2 0,4-2 0,-4-4 1,-1-2-4,-2-1 0,-3-1-3,-2 0-2,-6-1-3,-2 2-5,-4-2 0,-7 1-3,-4 0-3,-1 1-7,-7 1-22,3 3-22,-4 1-27,2 0-29,0 4-37,-1-2-36,5 2-50,-1 2-47,6-2-39,-2 2-67,4-2-107,5 0-32,8 0-175,0 0-187</inkml:trace>
  <inkml:trace contextRef="#ctx0" brushRef="#br0" timeOffset="121068.42">16911 12912 1836,'11'-12'4,"-3"1"30,-2 1 39,1 1 28,-3 1 18,0 1 23,0-3 5,-2 2 9,2 3 11,-2-1-4,1 1-8,-1 0-9,-2 5-15,3-7-17,-3 7-5,0 0-4,0 0-7,0 0-7,-30 9-1,17-1-3,0 3-6,-2 2 0,1 3-4,-4 1-4,2 0-4,0 5-6,4-4-7,-1 3-4,3 2-2,2-2-5,-2 3-2,6-2-5,0-3-2,4 0-5,1 0-5,4-2-35,5 0-44,2 0-51,5-3-48,-1-3-47,2-2-57,0-5-34,2 0-33,1-8-65,4 0-90,-2-3-28,3-3-219,0-4-217</inkml:trace>
  <inkml:trace contextRef="#ctx0" brushRef="#br0" timeOffset="121391.07">17226 12933 1963,'9'-20'-17,"-5"5"38,1 2 34,-3 2 25,-2 1 22,-2 3 11,2 0 9,-3 0 1,3 1 6,-2 1-5,-2 1-11,4 4 1,-9-4-7,9 4-7,-12 6-12,5-2-4,-1 5 2,2 3-4,0-1-13,-2 4 3,2 0-5,2 2-9,2 3-3,0-2-5,2-1-8,2 1 0,0-1-2,2 1-3,2-1 3,3-2-1,2-2 0,1-2 2,3-1-2,0-5 3,4 2 2,1-3 2,-2-4 4,2 0 6,-3-6-7,1 0-3,0-6-3,-2-1-4,-4-2-6,2-2-1,-10 1-9,-3-1-3,-2 0-1,-5 1-11,-7-1-15,0-1-26,-3 3-23,-2 0-34,2 3-34,-4 0-44,1 3-58,5 1-54,-1 3-44,6-2-61,1 0-73,4 6-59,2-6-232,2 7-239</inkml:trace>
  <inkml:trace contextRef="#ctx0" brushRef="#br0" timeOffset="121758.2">17700 12826 1977,'13'-2'13,"-2"0"27,-2-2 22,-3 1 25,-5-1 15,2-3 14,-3 0 7,-3 2 3,0-3-7,-1 3 3,-3-2-8,3 2-19,-2 1-9,-3 2-8,2 0-9,7 2-4,-12 0-6,12 0-8,-10 4-6,6 0 0,2 1-5,2 3-5,2 1-5,2 2 5,2 0-7,2 2-9,3 2 4,2 1-5,-1 1-2,3 2 1,2-2 0,0 2-3,2 2 6,2-1-4,-4-2 7,1 1 7,-4-2-7,3 1 10,-2-1 9,0-4 4,-5 1 0,0-1 2,0-2 5,-4 0 10,0 0 4,-2-3 9,-3 1 1,-4-1-8,-1-1-2,-2-2-8,-5-1-8,-2 0-3,-4-3-5,0 2-29,-4-3-44,2 0-47,-2-3-56,-5 0-72,3-1-91,-5-3-112,5-3-223,0 0 72,2-2 76,1 0-224,2-3-200</inkml:trace>
  <inkml:trace contextRef="#ctx0" brushRef="#br0" timeOffset="122455.72">18416 12279 1941,'0'0'7,"0"0"20,-2-6 16,2 6 22,0 0 16,0 0 14,-4-3 5,4 3-2,0 0-7,0 0-10,0 0 5,-15 9 2,11-1 7,-6 3 5,-3 6 7,0 7 2,-3 5 6,-2 14-2,-2 4 7,-2 18-3,1 3-1,-1 1-6,2 4-10,0-2-5,3 4-7,3-3-6,2 1-9,4-10-4,6-10-8,2-7-5,2 7-1,6-3-7,6-5-4,0-3-20,10-2-35,3-6-55,7-1-51,1-6-51,9-4-76,2-5-78,1-5-100,4-4-140,-7-7 32,3-2-238,-4-7-258</inkml:trace>
  <inkml:trace contextRef="#ctx0" brushRef="#br0" timeOffset="122941.57">18988 12708 2149,'-4'-10'19,"0"3"31,2 1 23,-2 1 31,1 1 17,-1-1 13,1 0 9,3 5 9,-1-8 2,1 8-9,-2-5-5,2-1-13,0 6-15,6-10-13,2 5-9,2 1-13,4-2-6,2 2-8,4 1-6,-1-2-8,2 5-8,1-1-5,-2 2 0,2 4-9,-3-2-3,-2 4 3,0 2-7,-5-2-1,2 5 1,-4 1-3,-4 1-4,-2-1 3,-4 0-2,-4 2-1,-2-2 4,-4 3-2,-4-1-5,-2 0 0,-2 1 3,1-5-3,1 3 0,0-5-3,2-2-1,1 3 5,0-2-4,1-2-2,3-1 6,1 1-4,0 0 2,1-3-3,0 1 2,3 0-5,4-4 0,0 0-3,6 7-1,4-5-2,0 0-16,7 1-11,-1-1-18,6 3-20,4-2-16,-4 0-25,4 1-36,1-2-44,0-1-54,3 1-43,-4-2-91,-2-2-163,-2 1 28,0-3-157,-1-1-164</inkml:trace>
  <inkml:trace contextRef="#ctx0" brushRef="#br0" timeOffset="123182.12">19626 12726 1947,'1'-9'53,"-1"0"24,0 3 25,3-1 20,-3 1 14,2 0 12,-2 1-6,0-2-19,0 7-14,2-5-15,-2 5-9,2-3-10,-2 3-13,0 0 0,0 0-3,4 17-12,-1-4-1,-1 0-5,0 5-5,-2-3-3,2 1-1,0 4-9,-2-1 7,2 0-26,-2 0-28,0-1-29,2 0-54,-2-1-60,2-2-54,-2-2-58,0-3-131,3 0-82,-3-3-166,2-1-155</inkml:trace>
  <inkml:trace contextRef="#ctx0" brushRef="#br0" timeOffset="123428.83">19806 12687 1912,'0'-7'54,"0"0"14,0 0 10,0 1 6,0 1 2,2 1-1,-2 4-9,0-6-11,0 6 3,0 0 6,0 0 4,8 15-3,-7-4-1,4 3-1,-2 1-4,-1 2-2,-1 3-7,-1-2-4,3 2-3,-3 2-8,0-1-2,0 0-2,0 1-4,0-2-29,-3-1-25,2-1-41,-4-2-45,3 1-48,-2 0-56,0-9-86,0 0-155,0 0-19,-2-3-106,-2-1-75</inkml:trace>
  <inkml:trace contextRef="#ctx0" brushRef="#br0" timeOffset="123643.34">19388 12575 1577,'-6'-10'51,"2"3"6,4-1 5,0 0 15,2 1 5,4-1 1,8-1-2,0 3-1,7-5-6,5 4-8,1 0-3,9-1-5,0 1-6,0 1-9,-2 2-27,-2-1-53,-3 1-76,-1 0-76,-3-4-130,1 3-315,-9-2-132</inkml:trace>
  <inkml:trace contextRef="#ctx0" brushRef="#br0" timeOffset="127376.32">19355 12161 1792,'1'-6'-6,"4"1"27,-1 1 20,-4 4 17,5-5 18,-3-2 14,-2 7 6,2-5 2,-2 5-2,4-3 0,-2-2-8,-2 5-9,0 0-4,4-4-11,-4 4 1,0 0 6,0 0 14,-10 12 3,1-7 9,-1 7 4,-5 2 6,-6 1-2,-3 4 8,-3 2 3,-7 6-10,0 1-10,-2 2-1,3 3-8,-8 10-5,1 5-7,10-6-2,7-4-5,4 3-7,4-7-3,7 2-6,-2 0 0,9-4-4,2-1 1,7 5-3,2-4-1,2-1-2,3-2 3,5-3-2,-2-1 2,4-2 1,1-5 0,-2-1-1,-2-5 3,5-2-1,-3-3 0,0-1 0,0-4-4,-1-2 2,0-2-3,-1-4-1,-3 1-1,2-7-3,-2 0-6,-4-5-3,-2-5-4,-6 3 0,-2 0-4,-4-3-5,-4 0-1,-4 1-4,-6 1-2,-6 3-3,-6 3 1,-1 0-3,-5 7-11,2 1-24,0 4-36,0 4-42,3 4-44,1 1-46,1 3-40,-1 5-57,10 0-45,-1 1-66,7 0-168,2 3-7,6-4 69,2 3-253,4 1-256</inkml:trace>
  <inkml:trace contextRef="#ctx0" brushRef="#br0" timeOffset="138432.05">19245 13154 2037,'0'0'-28,"0"0"22,10-2 20,-10 2 12,0 0 9,0 0 6,0 0 8,0 0 4,0-5 3,0 5 3,0 0 0,0 0-1,0 0 0,0 0-3,0 0-3,0 0-7,0 0-1,-13-5-7,13 5-5,-14 0-1,14 0-3,-18 3-3,8-1-3,0 1-2,-1-1-2,-3 1-2,2 0 0,-2 1-2,-2-1 3,4 1-4,0-2 1,1 2 1,-2 0 0,3-3 5,-1 3 2,2-2-1,-1 2 6,3-1 0,-1-3 1,0 3 4,1-2-1,7-1-2,-11 3 4,11-3 3,-10 1-4,6 1 5,4-2 3,0 0 1,-11 0 0,11 0 4,0 0-2,0 0 1,-8 5 0,8-5 6,0 0 8,0 0 5,23 2 2,-4 1 2,13 1-2,12 0 6,3 0-2,15 1-7,22 2 2,3 1 4,2 1 0,2-2 0,0-2-4,2 0-2,-2 0-2,-17-1-1,-13-1 6,-3-1 0,-12 0-2,-4-2 0,-8 2-1,-1 0-1,-3 0-5,-10-2-3,2 0-4,-1 0-4,-5 0-5,0 0-2,-4 2-7,1-2-12,-2 0-18,-3 0-25,-8 0-36,13 2-38,-13-2-36,6 0-13,-6 0-33,0 0-39,0 0-39,0 0-42,0 0-49,0 0-117,-21 7-117,21-7 70,-15-2-227,15 2-232</inkml:trace>
  <inkml:trace contextRef="#ctx0" brushRef="#br0" timeOffset="149161.17">19325 12758 1573,'-10'-8'72,"6"4"20,-4-1 10,2-2 13,0 2 7,-2 0 9,0-4 2,-2 2 1,0-3-9,-1 3-3,1-4-3,0 2-7,-4 2-8,4-1-8,0 1-9,1 1-3,0 0-13,1 1 4,2-2-16,1 4-4,-1-2 0,0 1-4,2 0 6,0 0 0,4 4 1,0-8-8,6 2-6,6-1-3,2 2-6,9 1 0,3-2-3,4 2-6,5 1-2,5 1-3,0 0-7,-3 2 4,7 0-3,0 4-3,-1-1-5,-4 5 2,-3 1-3,-1 2-1,-5 4 2,-2 2 0,-2 1-4,-9 5 5,-4-2-1,-7 1 7,-6 2 5,-6 1 5,-9 4 0,-6-3 2,-13 4 1,-23 5-1,-10-8-3,-6 1-1,-5-10 1,-3-1-1,0-5-3,12-8-1,11-2 2,1-5 0,5-7-4,1 0 1,4-5-4,5-4-3,6-2 1,2-8-2,8-3 0,5-2-4,11 0-7,6-4-2,6-1-3,10-7-6,9 0-7,17-6 1,6 0 2,10 6 4,2 8-1,6 4 5,4 5-7,-9 9 5,-4 6 1,0 7 4,1 1-1,-8 4 3,-1 4-2,1 1 4,-4 7-1,-3 2-3,-2 1 5,-5 5-3,-1 0 8,-5 3-7,-2 6 1,-8-1 4,-2 5 9,-8-3 12,-6 3 2,-6 1 0,-10 1 4,-5 1-3,-4 0-2,-7-3-1,-6-2-2,-2-3 0,-20 5-4,5-9-2,7-7 1,-1-2-3,7-4 2,-4-4-1,5-3-3,5-4 0,-1-3-1,4-4 0,1-2-3,2-4-8,7-5-15,5-4-18,8-1-12,4-4-6,6 1-7,5-2 1,9-1 5,10-1 5,6 2 6,5 2 0,7 8 4,4 3 5,3 1-4,5 7 8,-1 1 3,-2 8 4,3 4 6,1 2-3,-3 6 4,-1 3 6,-8 1 1,-4 6-2,0 1 7,-10 3-4,-4-2 7,-6 2 14,-7-4 18,-4 2 12,-8-2 4,-4 3 2,-10 0-2,-5 2-3,-6-5-2,-12 5-4,0-4-6,-9-4-2,-6-1-5,1-3 3,-6-6-4,3-4-4,-4 0 0,9-5-2,5-5-5,-2 2 1,9-5-4,2-3-12,7-1-13,2-5-13,12-2-6,7-2-3,5 2-1,11-4 0,5 4 6,12 0 0,6 2 6,10 2 2,-1 3-3,3 7 7,5 5-6,-1 1 8,7 5 3,-6 4-1,-1 2 4,-1 0-4,-10 4 2,-4-3 6,-1 3-6,-5-1 1,-3 4 7,-10-3 13,-1 0 14,-7-1 10,-6 0 4,-4 1-2,-4-1 0,-7-2-1,-5 1-4,0-2-1,-8-3-3,-1-4-3,-3-1-3,-2-2 0,2-2-1,-1-2-2,-2-2-4,3-1-6,0-4-26,3-3-28,6 0-25,2-3-32,3 0-35,3-3-34,4 0-41,6 3-38,5 1-23,0-1-51,5-1-124,5 1-42,0 3 39,8-1-104,-2 4-60</inkml:trace>
  <inkml:trace contextRef="#ctx0" brushRef="#br0" timeOffset="150033.51">20263 12658 1538,'-4'-7'10,"0"3"18,4 4 21,-2-8 19,-1 5 15,3 3 10,-4-6 13,4 6 8,-2-5 3,2 5 1,-5-7 1,5 7-2,-1-3 0,1 3-10,0-6-14,0 6-5,4-6-15,-4 6 0,7-7-7,-1 4-10,0 0-4,2 1-1,1-2-9,2 2-5,1 0 1,1 2-7,0 0 1,0 0-10,-1 2-1,-2 0-4,4 2-3,-4 1 2,-2 2-4,1 3 1,-3 2-1,-3 0 4,-6 1 4,-1 3-2,-5-1 4,-3 2-1,-5 2-2,-4 0-1,-2 2 0,-5-3-1,0 4 5,-1-5-1,0 0-4,-1 0 0,4-1-2,2-5-5,4 0 0,2-1-1,2 0-3,1-3 2,2 1-2,3-3 0,-1 1-9,5-1 9,0 0 0,3-4 1,3-1 0,0 0-2,13 8 0,0-8-1,3 3 5,6-3-3,1 0-3,4 0-1,6 3-14,1-3-24,-3 0-24,1-3-41,2 3-50,-3 0-56,1-5-58,-2 1-131,0-1-130,-5-1 57,1 0-141,-2 1-109</inkml:trace>
  <inkml:trace contextRef="#ctx0" brushRef="#br0" timeOffset="150282.85">20768 12772 1799,'2'-7'57,"-2"-3"30,2 5 25,-2-1 22,2 1 12,-2-1 4,0 6-2,2-7-11,0 2-20,-2 5-14,0 0-9,3-6-12,-3 6-9,0 0-6,0 18-6,0-8-5,-1 1-3,1 2-4,-2 2-6,0 0 2,0 3-9,-2-1-4,2 1-11,0 2-33,-3-3-35,4 1-41,-3-1-48,2-2-55,2-1-36,-3-4-46,3 2-107,-1-5-103,1 1-152,0-4-131</inkml:trace>
  <inkml:trace contextRef="#ctx0" brushRef="#br0" timeOffset="150504.04">20892 12796 1791,'2'-9'36,"1"4"31,1-1 19,-3 1 12,2 1 11,-3 4-2,2-8-6,-2 8-11,0 0 4,0 0 17,0 0 6,5 17-1,-5-6-11,0 2-3,0 0-6,0 4-14,0 0-4,-1 2-3,-1 0-8,0 1-8,0 0-32,-1-1-39,0 0-41,-4-2-58,0 0-71,1 0-74,-4-5-151,0 0-107,-2-4 64,0-1-104,-2-2-57</inkml:trace>
  <inkml:trace contextRef="#ctx0" brushRef="#br0" timeOffset="150698.21">20509 12680 1621,'-2'-16'46,"2"3"24,0 1 15,2 1 7,2 0 7,2 2-1,3-3-9,1 2-5,8-1-7,2 1-9,4 0-7,3 2 0,1 1-11,2 3-9,-5 1-31,3 0-46,-5 2-55,6 2-50,-5 2-56,-3-1-136,3-1-298,-4 5-128</inkml:trace>
  <inkml:trace contextRef="#ctx0" brushRef="#br0" timeOffset="151175.89">21103 12663 1859,'0'0'80,"0"0"16,0 0 16,0 0 6,0 0 3,3 3 5,-3-3-12,0 0-9,0 0-14,4 5 3,-4 2 13,0 2-11,2 1 7,-2 1 0,1 0-4,3 7-3,-4-3-1,2 2-8,-2 1-6,0-1-5,2 0-7,0-1-6,-2 2-4,-2-1-8,2-4-5,-2-2-1,2 1-4,-2 0-2,2-3-1,-4 1 0,4-3-1,-1-2-4,1 2-5,0-7-1,-6 1-2,6-1-5,0 0-2,-6-11 0,6 3-3,0-3-6,2-5 2,2-3-1,0 3-2,3-7 3,-1 2-7,4-2-2,0 1 2,0 4-4,5 1 3,-3 0-2,3 1-1,2 1-4,0 6 3,-3-1-2,6 3-1,-1 5 0,-2 0-1,2 4 3,-4 0 4,6 5 1,-7 1 8,4 3 3,-4 2 3,-1 2 6,0 3 8,-2-1-2,-4 3-1,0-5 1,-4 5-2,0-1 0,1 2 1,-4 0-3,-2-1-19,0 0-48,-1 1-50,0-1-58,-4 2-68,2 1-91,-8-5-91,0 4-190,-2-3 35,1 0 74,-8 2-224,2-1-198</inkml:trace>
  <inkml:trace contextRef="#ctx0" brushRef="#br0" timeOffset="151867.2">19610 13147 1799,'3'-2'-82,"0"-3"20,-3 5 17,1-6 14,-1 6 18,3-4 18,-3 4 19,2-7 11,-2 7 7,2-4 13,-2 4 7,0 0 8,0 0 8,0 0 4,2-7 6,-2 7-2,0 0 0,0 0-2,1-4 1,-1 4-4,0 0-3,0 0-6,0 0 0,0 0-2,0 0-2,7-2 14,-7 2 10,0 0 9,17 8-7,-8-4 11,6 1-3,1 2 4,1-3-2,9 7 5,8-2 3,6 2 0,15 0-2,30 6 0,8 0-2,11 1-2,1-3-2,9 3-7,1-1-5,4-4-4,1 2-7,3-4-7,2-2-7,1-2-7,3-6-4,-2 4-6,-10-5-4,-2 0-4,-10 0-6,-6-2 0,-23-1-6,-14 2-1,-12-1 1,-7 0 7,-7-1 6,-3 3 4,-5 0-4,-3-2-1,-4 2-4,1 0-5,-3-3-5,-3 3 1,0 0-19,-2 0-15,-3 0-19,2 0-20,-3 3-19,-1-3-16,-1 2-10,-8-2-24,10 0-18,-2 5-10,-8-5-10,6 3-15,-6-3-20,0 0-26,0 0-33,0 0-42,0 0-40,0 0-95,0 0-141,0 0 56,-30-8-192,21 1-193</inkml:trace>
  <inkml:trace contextRef="#ctx0" brushRef="#br0" timeOffset="154473.51">20841 13531 2097,'0'0'59,"1"-4"12,-1 4 21,0 0 14,0-7 6,0 7 9,-1-8-1,1 8 4,-2-7-1,0 5-1,2 2 1,-2-7 0,2 7 0,0 0-4,-4-5-5,4 5-8,-4-3-15,4 3 1,-17 0 0,17 0 6,-24 8 3,8-4-1,-4 4 2,-1 6 2,0-3 2,-6 7 4,-1-3-2,0 7-5,1-1-5,-1 8-8,3 0 5,0 5-7,8-5-11,3 5-3,4 0-10,0 0 1,6 0-6,4-3-8,2 1-1,6 0-5,2 1-2,6-2-4,2-6-8,1 1 0,3-4-3,3-4 1,0-3-5,-1-4-5,1-3 6,-1 0-9,-1-7 3,-2 1-1,-2-4-6,1-3 1,0-3 3,-4-1-4,-2-3 1,-1 1 2,-7 0-8,-4-3 1,-4 2 3,-6-1-8,-7-1 0,-9 4 5,-3 0-6,-5 1-2,-4-1-20,0 4-25,4 2-36,1 1-41,3 1-56,5 0-46,-1 2-72,6 0-73,2 0-62,6 0-141,4 0-60,6 0 51,0 0-376,0 0-434</inkml:trace>
  <inkml:trace contextRef="#ctx0" brushRef="#br0" timeOffset="156725.45">21477 12094 2382,'0'6'-128,"2"0"42,-2-6 36,0 6 27,0-6 18,0 0 18,5 2 21,-5-2 18,0 0 9,0 0 9,0 0 7,16-8 6,-16 8 9,6-4 3,-6 4-2,6-4 3,-6 4-9,5-4-2,-5 4-10,0 0-7,7-3-8,-7 3-8,6-3 2,-6 3-7,16 0-5,-5 0-1,4 3 0,2 0 3,4 1-3,2 4 7,1 1 14,7 5 7,-1 0 6,7 6 5,2 4-1,0 2-1,11 12 2,-3 4 5,-1 2 2,-3 5 10,-1 6-2,-7 3-1,3 1-3,-9-2-6,1 4-3,-6 2-6,0-1-1,-7-4-4,-4-9-1,-5 2-4,-1 1-3,-5-8-4,-4 2-2,-9 3-5,-2-2-2,-4-3-5,-3 0-4,-6-5-3,0-2-1,-3-4-4,-3-3-5,-3 1-1,0-5-2,-3-2-15,2 0-13,0-2-25,4-7-26,3-1-30,5 0-37,2-3-35,3 0-38,1-3-48,1-3-60,4 0-60,0-3-97,3 0-152,0-4 37,10 2-315,-10-7-371</inkml:trace>
  <inkml:trace contextRef="#ctx0" brushRef="#br0" timeOffset="158625.45">22195 11690 2219,'-8'3'-146,"8"-3"25,-10 1 23,10-1 25,-10 0 25,10 0 21,-9 2 19,9-2 20,-6 2 16,6-2 13,0 0 8,-6 2 10,6-2 3,0 0 2,0 0 2,0 0 1,-10 2 1,10-2-5,0 0 0,0 0-1,-5 3-2,5-3-2,0 0 2,0 0 10,19 7 7,-2-4 3,9 4 3,4-2-3,5 3-7,3-1-7,2 1-3,1-1-6,-1 1-3,-4 0-6,-7-5-4,1 4-8,-4-2-1,-5-1-2,-2 0-5,-2-3-7,-4 3 3,2-2 0,-3 2-7,-2-2 6,1 0-1,-2-1 2,-3 5 4,1-2-4,-3 0-7,-2 1 4,0 2 1,0-2-2,-2 1-3,0 2-4,0 1 2,-2 0 0,0 1-1,0 1 5,-2 5 4,1-1-4,-1 2 2,0 3 7,-4 2 6,5 2 2,-4 2-3,1 1 13,-2 4-3,0 4 2,-4 3 10,4 10 2,-4 1-3,1 2 0,0 22-1,-3-1 3,-1-2-3,3 3-2,0-13 1,4-6-5,-2 0 2,1-1 1,-2 1 2,1-3 0,-4 0 1,4-5 2,-2-2 4,3-6 0,-1-1 0,0-3-3,-2-3-3,2 0-3,2-6-1,-2-2-1,3 0-3,-2-2-2,3-4-3,-3-2-3,5 0-7,-2-1 2,0-1-3,2-4-6,-1 1-2,1-1-2,1 1-2,-1-2-1,1 1 1,0-1-4,1-2 0,0 1-2,-2 1-2,2-1 4,-1 0-3,1 1-3,0-1 1,0-2-4,0 1 3,0 2-1,-2-3-2,1-1 4,3 2-3,-4 1-3,2 0 4,0 0 3,0 1 2,-3 1 0,1 0 4,0 2 5,0 3 4,-2 0 1,0 1-2,-2 2 3,0-2 2,2 0 3,-2 1-9,0-1 3,3-1-6,-2 1 4,1-2-2,0 0-4,-1-1 0,3-4-1,-1 3-2,2-4 0,-1 1 4,0 1-5,-1-1 0,0-1-1,1 1 3,-1 0 0,2 1-1,-1-1-2,-2-1 0,1 1 2,-1 0-8,2 0 1,-1-4 7,-2 3-1,4 1-3,1-6 2,-4 3 3,3-1-3,1-1 6,0 1-4,2-4-3,-6 6-14,4-1 4,2-5-2,-4 2 0,4-2 3,-2 7 1,2-7 1,0 0-5,-5 3 5,5-3 3,0 0-1,0 0-2,-5 5 5,5-5-6,0 0 13,0 0-12,0 0 2,0 0 7,0 0-2,-2 5 5,2-5 3,0 0 3,0 0 4,0 0 3,-2 4-4,2-4 3,0 0 0,0 0 0,0 0-3,0 0 0,0 0-3,0 0-3,0 0-1,0 0-3,0 0-2,-2 5-3,2-5 0,-6 3-1,2 0-4,4-3 4,-6 6-4,1-3 2,5-3-6,-9 6 4,6-3-2,3-3-1,-5 5 3,5-5-2,-6 3 0,6-3 3,0 0 3,-7 2-1,7-2-6,0 0 4,-4 5 1,4-5-1,0 0-1,0 0-1,-6 2 2,6-2 0,0 0-2,0 0 0,0 0-3,-4 4 5,4-4-3,0 0 0,0 0 3,0 0-2,0 0-2,0 0 3,0 0 0,0 0 3,-9 1 1,9-1-2,0 0 1,0 0-1,0 0 1,0 0 2,0 0-1,0 0 4,0 0-1,0 0-3,0 0 7,0 0 0,0 0 0,0 0-1,0 0-2,0 0 4,0 0-4,-13-5-3,13 5 0,-18-2-5,-2 2 2,-5 0 1,-5-2-2,-6 2-4,-2-3-11,-7 6-24,-1-3-31,1-3-31,-1 3-40,1 0-46,1 0-59,11 3-50,1-3-66,2 2-89,5-2-129,3-2-168,6-1 52,6 1-567,4-1-719</inkml:trace>
  <inkml:trace contextRef="#ctx0" brushRef="#br0" timeOffset="160132.09">23630 12643 3332,'0'0'-92,"0"0"22,0 0 21,5-4 14,-5 4 25,0 0 13,0 0 2,0 0 6,0 0 18,2 16 11,-2-7 7,0 3-6,0 3 11,-2 2 6,2 1-3,-3-1 2,-1 1 0,2 0 2,-2 0-14,-1 1-1,0-1-4,2-2 0,-1 0-2,0-1 1,2-2-9,0-2 0,-2 0 2,1-2-5,1 0 1,-1-1 8,0-2 12,2 0-4,-1-2 0,2-4-7,0 0-7,0 0-5,0 0 2,-12-19-6,12 7 0,2-5-2,0 0 5,2-2-6,2-5-6,3 2 0,0-2 2,-1 4-9,2-1-1,-1 2 3,0 4 0,-2 0-4,4 3 1,-2 1-2,1 0-3,4 2 3,-4 6-4,0-1-2,1 3 0,-2 1-1,1 3 2,3 2-1,-3 4 2,-1 4 3,2 0-1,-3 2 0,0 1-2,-1 1 6,-1 0 0,-1 1-1,-1 0 3,0 1-3,-4-2 2,2 1 2,0-1-11,-2-1-47,0 0-50,0-3-58,0-2-73,0 3-61,-2-4-91,0-2-176,2-3 17,2 0-181,-2-5-216</inkml:trace>
  <inkml:trace contextRef="#ctx0" brushRef="#br0" timeOffset="160322.87">23994 12822 2172,'3'-7'75,"-1"1"26,0-2 15,0 1-9,2 2-1,0-5-5,3 3-8,1 2-10,3-1-8,2 4-6,1-2-4,4 4-13,-4-1-24,3 2-39,0 2-45,-2 0-51,-1 1-60,2 3-48,-10-3-90,-2 4-160,0 0-187,-4 1-149</inkml:trace>
  <inkml:trace contextRef="#ctx0" brushRef="#br0" timeOffset="160463.96">24056 12955 1802,'-6'6'14,"1"-1"34,1 0 28,0-3 24,4-2 3,0 0-4,0 0-9,11 7-7,-1-7-7,4 3-10,8-3-4,1 1-24,3-1-45,4-1-68,2 1-76,-2-4-123,3 0-192,-1-3-107,-3-2-74</inkml:trace>
  <inkml:trace contextRef="#ctx0" brushRef="#br0" timeOffset="160917.33">24648 12600 1728,'0'-10'70,"0"0"16,4 3 19,-2-2 11,0-1 16,2 1 6,0-1-3,2 2-12,5 0-11,4 1-8,-1 1-3,3 1-5,3 3-7,0 0-2,0 2-9,1 4-7,0-1-1,-3 3-8,3 2-3,-3-1-12,-1 3 0,-4 2-1,-2 1-3,-3-2 0,-5 2 1,2 3 2,-5-3 0,-2-1 5,-2 2-4,-2 0-3,-3-1-5,3-1-3,-3 1-5,0-2-3,1 1-5,2 0-5,0-1 0,-1-2-5,3 0 2,0 1 1,-2 0-4,5-1 2,-1 3-6,2-4 0,0 4 1,2 2 2,-1-2 1,5 1-5,-1 2 8,1-2 14,0 0 9,0 3 7,0-1 9,0 0 13,1 1 7,-4-1 5,5 0-1,-2 0 4,-1 0-4,-1 1 2,-2-3-2,0-2 0,-2 1-3,0-3-4,-2 3-7,0-2-7,-4-1-1,-3-1-14,-4-1-31,-3-2-52,0-1-77,-1 0-82,-3-2-112,-4-4-118,1 1-264,-3-2 55,2-1 86,6-3-348,3 3-382</inkml:trace>
  <inkml:trace contextRef="#ctx0" brushRef="#br0" timeOffset="161096.26">25339 13416 2527,'20'10'204,"-8"-3"21,-3 0 29,-3-5 32,0-2-4,-6 0-2,11-2-11,-11 2-27,11-5-28,-11 5-14,8-2-30,-4 2-56,-4 0-67,4 0-98,0-3-104,-4 3-139,0 0-149,0 0-257,0 0 85,0 0 83,-10-12-327,2 7-342</inkml:trace>
  <inkml:trace contextRef="#ctx1" brushRef="#br0">21109 13717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09:45:59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 1164 429,'0'-8'172,"0"3"-64,-2-3-11,0 0-5,0 0 5,-3 0 4,0 1 4,0 1 0,0-1 20,1-1 6,0 1 2,-1-3 10,-1 2 0,2 1-1,0-3-2,0 3 6,0 1 5,2-2-4,-3 1-13,0 1-15,1 1-12,2 1-8,0-1-9,2 5-18,-5-7-8,4 3-6,1 4-9,0 0-7,0 0 0,0 0-9,-9 16-5,8-7 3,-2 3-6,1 1-2,2 3 2,-2 2-6,2 3 0,0 1 0,-3 0-5,3-1 3,-1-1-4,1 4-4,0-5 5,-2 1-7,4-2 3,-4-1 0,2-4-8,0 1 9,-3-3-3,3 0-1,0-1 9,0-1-5,0-1 1,0-3 6,-3-3-2,3-2-8,0 0-2,0 0 1,-5-17 1,3 4 0,2 2-10,0-6-1,-3-1-12,3 2 2,3-1 4,-3-2-9,2-1 2,2 1 2,0 0-1,1 2 4,1-2 3,3-1-2,-2 3-4,6 0 5,3 1-2,-2 1 1,3-1-2,3 3 3,-2-2 3,2 6 0,-2 1 0,0-2 0,-1 4-1,-1-2 1,2 5 2,-3-1-1,-1 2 1,-1 2-2,-1 0 2,0 2-2,4 3-1,-5 3 2,1 2 4,-4 1-4,4 3 1,-4 1 6,0 4-4,1 1-4,-3 4 6,0-2 2,1 3-3,-1-2 0,-1 1 0,-1 2 1,0-4 0,0 1-3,0-2 4,0-4 4,0 2-6,1-2 2,0 0-3,-3-2-27,2-1-37,-2-2-54,0-1-57,2 0-54,-2-4-73,2 1-173,-2-1-16,1-2-135,-1 1-127</inkml:trace>
  <inkml:trace contextRef="#ctx0" brushRef="#br0" timeOffset="1264.07">1178 2372 1604,'0'0'-75,"0"0"27,0 0 21,2-5 17,-2 5 12,0 0 11,0 0 15,0-4 11,0 4 7,0 0 11,0 0 2,0 0 9,0 0 4,0 0 2,-2-8 5,2 8 1,0 0 2,0 0-2,-3-7-5,3 7 1,0 0-3,-3-5-5,-1 1-1,1 0-3,3 4-3,-5-5 3,0 1 2,5 4-6,-11-6-4,5 3-7,0 3-1,6 0-4,-18-3-8,8 3-3,-1 0-2,-3 3-5,0 0 1,-2 3-4,2-1-5,-3 5 1,-1 0-1,0 2 0,2 2-5,2 3 3,-1 0-2,2 5-1,3-2 2,1 3-3,3 0 2,1 2-2,4-3 0,2 0 1,4 2 0,1-2 3,3 2 3,3-2-6,1-4 2,2-1 13,1-3 6,2-2 9,1 1 15,0-6 4,0-1-2,1-4 9,-1-2 1,1-4-2,-1-3 4,2 0 3,0-6-6,-2-2-3,1-6-8,-1-1-3,0-6-8,-4 1-2,-5-1-5,-2 2-5,2 1-1,-4-2-7,-2 2-4,-2 4-3,-2 1-6,-2 0-1,-2 3-2,-4 1-6,-4 3-12,0 2-27,-3 3-26,-2 5-30,-5-1-33,1 4-26,-1 2-34,-5 0-42,3 5-39,-3 4-44,2-4-98,5 3-155,-1 2 66,1 2-134,4-2-127</inkml:trace>
  <inkml:trace contextRef="#ctx0" brushRef="#br0" timeOffset="2165.65">1198 4225 1602,'0'0'-29,"6"-4"42,-6 4 21,4-3 20,-4 3 18,0 0 19,0 0 13,6-2 10,-6 2 3,0 0 3,3-5-1,-3 5-1,0 0-1,0 0-2,0 0-10,4-2-4,-4 2-13,0 0-6,0 0-14,0 0-5,0 0-10,0 0-5,0 0-10,0 12 1,-2 0-4,0 3 0,-1 4 1,-1 0-10,-1 4 1,4 1-4,-3 2-3,-1-2 0,4 3-3,-4-3 0,0 3 1,3-2 0,-2-2-27,1 0-32,0-2-37,1 0-49,-3-4-62,5 0-55,-1-2-84,1-1-161,0-3 8,-2 0-115,2-2-96</inkml:trace>
  <inkml:trace contextRef="#ctx0" brushRef="#br0" timeOffset="3108.13">1189 5968 1542,'0'0'-51,"0"0"24,-7-4 23,7 4 2,0 0 24,-7-3 20,7 3 19,0 0 7,0 0-1,-5-4 8,5 4 8,-2-4 4,2 4 6,0 0-2,0 0-5,0 0 3,-6-4-4,6 4-3,0 0-2,0 0-1,0 0-8,0 0-6,-2-5-5,2 5-9,8-7-5,-4 4-5,2-2-3,0 2-3,1 1-6,2-2-1,-4 2-6,2-1-1,2 1-3,-9 2-4,14-2-1,-5 2-2,-9 0 0,15 4 2,-7-1-5,0 3-5,0-1 0,-4 5 5,2 0-1,-2 4 1,-2 1 6,0-1 2,-2 6 1,-2-1-4,-2 3 1,-2 0 0,-3 2-3,-4 2-1,3-4 1,-5 5-2,0-2 3,0-3-2,3-1 2,-4-2-3,2-2-1,2 0 2,-2-3-2,2-1 6,1-1-1,3-3 4,-3 1 6,2 0 2,3-5 4,0 3-6,0-5 9,0 3-3,2 0-8,-2-1 7,1-1-4,4 2-6,1-6 3,-6 5-7,2 0-11,4-5 6,-2 4 4,2-4-4,0 0-1,13 0-2,-13 0-1,23-7 2,-9 5-2,4-1-10,-4-1-10,3 0-17,3-3-37,-2 1-43,4-2-62,1 1-63,-1-2-113,2-1-190,2-2 45,3-1-130,1 0-123</inkml:trace>
  <inkml:trace contextRef="#ctx0" brushRef="#br0" timeOffset="4349.79">1259 7860 1590,'0'0'-59,"-2"-4"23,2 4 19,0 0 22,-4-3 18,4 3 22,-2-7 19,2 7 11,0 0 7,0 0 8,-6-6 2,6 6 2,-1-4-3,1 4 3,0 0 4,-4-5 3,4 5-8,0-7-6,0 7-7,2-8-8,0 2-10,-1 3-7,5-5-3,-2 2-6,2 1-4,-2 0-4,2 3-5,3-4-5,-2 3-3,-7 3-4,12 0-2,-3 0-1,-1 3-1,-2 3-1,3-2 1,-2 6-4,-1-2 0,-2 5-4,-2-2 1,0 5 1,-2-3-1,-2 2 1,-2 2-3,0-1 3,-5-1-2,3 0 0,-3-2 0,3 1-2,-3-1 5,-1-4-4,2 1-2,1-3 0,-2 1 7,3-1-11,-2-2 8,2-2-5,1 2-1,-1-4-2,6-1 2,0 0-3,-13 3-2,13-3 1,0 0 0,0 0-2,0 0-2,0 0-1,0 0-1,0 0 3,0 0 0,0 0 1,20 0-2,-12 5 1,-2 1-1,2 0 1,-2-1 1,1 2 9,-2 3 4,1 0 7,0 2 3,0-1 8,-4 2-3,3 0 3,-3-2 6,-2 4 4,-2-1-2,0-1 13,-5 3-5,1-4 1,-2 3-3,-4-2-4,2-2-4,-4 1 3,1-2-3,-4-3-5,1 0-4,0 1 0,-1-4-5,0 1-8,2-2-30,-2-2-30,5-1-44,-6-1-59,4-5-59,2 2-55,-2-6-68,4 1-128,2-1-53,1 3 37,3-1-53,0 1-32</inkml:trace>
  <inkml:trace contextRef="#ctx0" brushRef="#br0" timeOffset="5057.9">1342 8981 1420,'-9'2'0,"9"-2"25,0 0 18,0 0 19,-13 3 21,13-3 14,0 0 14,0 0 9,-8 0-1,8 0-1,0 0-3,0 0-5,-7 2-6,7-2-10,0 0-6,0 0-10,-4 4-13,4-4-3,-6 9-3,2 0-2,-2 5-3,-4 1 3,0 6-6,0 1 2,-3 6-2,0 0-4,-2 3 0,1-1-3,1 1-2,0 0-7,1-3-3,-1 0 0,2-6-3,1 0-5,-1-1 1,5-6-2,-1 1 3,1-3-7,-1-2-2,3 0 4,-2-2-1,2 2-5,2-4 4,-2 1-9,0-1 6,2-1-3,-4 1 1,4-2-3,-1 0-4,2 0 4,1-5-6,-2 9 5,0-7-9,2-2-1,-2 6 1,2-6-1,0 0 3,10 1-6,-10-1 3,20-1 0,-8-3 1,6 2-3,-2-2-1,3-1 11,1 3-13,-2-1 7,4-1-1,-1 3-4,0-3-5,0 1-8,1 3-18,-1-3-7,-2 1-21,0 2-19,-1-2-26,-4 2-35,0-2-35,-1 2-33,0 0-30,-6-2-82,3-1-113,-4 0-18,-1 0-86,0-1-41</inkml:trace>
  <inkml:trace contextRef="#ctx0" brushRef="#br0" timeOffset="5293.78">1422 9376 1477,'-4'-4'69,"-1"0"19,5 4 6,-4-5 4,4 5 10,-6-4 8,6 4-4,-4-3-13,4 3-11,0 0-3,0 0 0,-9 14 1,7-2-5,-2 0-2,2 7-7,-2-1-7,0 6-4,-1-2-4,0 4-4,1 0-3,-1 0-6,2 3-5,-1-3-25,-2 3-35,2-4-51,-3 1-54,3-1-54,-1-4-62,1-4-129,0 1-96,0-2-125,-3 0-93</inkml:trace>
  <inkml:trace contextRef="#ctx0" brushRef="#br0" timeOffset="5978.06">1225 10955 1578,'0'0'-18,"-6"5"27,6-5 10,0 0 6,0 0 23,0 0 11,0 0 18,-14-8 3,14 8 11,-5-4 3,0-1 6,-1 2 4,1-1-1,-1 0-2,0 0-5,-1 1-3,0 1-5,7 2-6,-16-4-9,8 0-8,-1 4-6,9 0-2,-16 0-11,7 0-2,9 0-4,-16 4-4,11 0-3,-1-1-5,0 1 0,4 2-6,-4 1 0,6-2-2,0 1-2,3 1 1,2 1-1,1-2 3,2 1-7,0 0 1,3 1 2,2 0-4,-3 1 2,2 1-5,2-2 1,-1 1-1,-1 1-2,1 0 3,-2 2-3,-1 0 0,1-1 5,-5 0 14,2 1-2,-1 0 5,-3-1-2,-3 0 1,-2 1-9,-1-1 1,-2 3-1,-3-3-4,-1 2 5,-3-1-21,-1 0-21,-1-3-42,-2-3-52,1-1-65,0-1-69,0-6-81,-2-1-135,2-3-30,1-5-168,3-1-160</inkml:trace>
  <inkml:trace contextRef="#ctx0" brushRef="#br0" timeOffset="6153.11">1039 10925 1900,'-2'-4'62,"2"4"8,0-7-8,0 1-5,6 2-1,0-1-1,10-4 0,3-1 1,8 2-6,6-4-5,3 1-5,3 1-17,1-2-50,0 3-60,3-1-63,-5 1-92,0 2-166,-3 1-142,-5 2-53</inkml:trace>
  <inkml:trace contextRef="#ctx0" brushRef="#br0" timeOffset="6801.71">1249 11919 1542,'2'-3'75,"-2"3"9,-6-10-2,5 5-5,1 5 4,-6-5 9,6 5 5,-9-2 3,9 2 1,0 0-5,-17 7-1,10-2-4,-3 5-2,2 1 0,-4 4-1,2 3 1,0 2-3,-3 5 5,-1 2-4,0 4-4,0 0 1,1 1-6,1 3-1,-1 1-9,0 6 2,1 2-9,3 2 0,1-7 0,2 2-4,5-1-7,-1 0-7,4-2-1,3-1-5,1-1-6,2-4 5,3-1-3,0-3-3,4-7-6,-3 0-2,2-2-2,2-4-3,-2 0-3,-1-5 1,2-1-5,0-3-1,-3 0-7,-1-4 4,0-1-2,-1-1 3,-1-3-4,-3-1 0,0-1 2,-4-5 4,3 0 0,-5-2 5,-2 1 4,-3-2 5,-1 2-2,-4-2-4,-3 3-4,-2 2-1,-6 0-3,-3 3-36,3 1-38,-2 2-58,0-2-82,3 1-95,2 3-184,-1-2-58,4-3 50,2 0-245,5 0-230</inkml:trace>
  <inkml:trace contextRef="#ctx0" brushRef="#br0" timeOffset="9426.71">228 703 230,'2'-5'65,"-2"5"-9,0 0-11,0 0 1,4-3-2,-4 3 1,0 0-4,0 0-1,0 0 1,6-4 1,-6 4 6,0 0-4,0 0 2,0 0-13,0 0 3,0 0-13,0 0 8,0 0-9,0 0-6,0 0-1,11 0 1,-11 0-2,0 0-2,19 4-1,-7-1 5,3-3-1,5 3-2,-1 1 3,4-3 1,6 3 1,3 1-5,2-2 0,7 3 10,3-3-8,3 1 4,6 2-3,3-1 0,-1 1-1,3-2-1,-2 3 3,0-3-3,0 2-14,-2-2 12,0 4-1,2-2-6,4 1 1,-1-1 8,26 3-3,0-1-3,6-1 2,6 3-3,-2-2-5,5-2-2,-3 1 6,1-2-2,-6 1 3,2 0-5,-3-1 4,0 3-9,-2-3 3,4 0 3,-2 1 5,5-2-6,1 1 2,0 1 0,0-2 2,1 2-7,-4-2 1,-1-1 6,0 2-8,0-3 5,-2 3 0,-3 1-2,2-5-1,-1 3 0,3 0 0,2-2-1,-1 2 5,0-3-3,3 1-4,-1 0 1,0 2-1,-1-4 6,-6 2-11,-11 0 5,-10-2 2,-1 2 0,2 0 2,0-2 4,23 3-4,-1-1-3,0 0 5,1 2-3,-2-2-1,0 0 6,4 1-8,2-1 1,2 3-4,7-3-1,-2 1 3,1-1-4,0 2-2,-5-2 3,-4 0 0,1 2 4,-6-4-7,-13 3 8,-8-3-8,-2 2 4,0 0 1,-1 0 9,3 0-15,-2 0 5,2-2 8,23 2 2,-14 0-2,-8-2-10,-2 0 4,3 0 0,0 0-1,0 0 1,19 0 4,2-2 11,-15 0-15,-8 2 4,-2-2 0,2 0 1,-1-2-5,0 2 9,-1-1 5,0 1-2,-2 0 1,-3 0 0,1-2-3,-3 2-4,-1-3 10,-1 5-10,-1-2 3,-3 0-2,5 2 2,-5 0-3,4-3 3,2 3-6,-2-2 2,-4 2 2,6 0-3,-8 0 5,9 0-4,-10 0 0,3 0 1,-2 0 0,2 0 4,-3 0-4,2-3-6,-1 3 0,6-2 8,3 0-3,-10 1-15,9 1 8,0-3 10,3 3-3,0-2-4,1 2 3,-2 0 3,0-2-8,3 2 7,-2 0 3,1 0-9,1 0 2,-3 0 7,-1-1 2,-10 1-9,1 0-3,0 1 3,-1-1 2,0 0-1,-2 0 0,1 0 0,2-1-2,-3 1 5,3 0-4,0-2 4,9 2 2,1-2-9,0 2 8,5-2-5,-1 2 3,1 2 1,1-4-6,2 4 3,-2-2-2,1 0 6,0 2 7,-3-2-14,-1 2 0,-2-2 5,-3 1 0,3-1-1,-3 2-5,-1 0 6,2 1 0,-1-3 2,0 1 1,1-1-8,-1 2 4,2-2 2,3 0-2,6 0-2,19 2 5,6 1-1,1-3-2,1 0-2,2 5 1,-3-3 2,-3 0-1,-4-2-1,-11 0-5,11 5 5,0-3 4,-13-2-9,18 2 1,-1-2 3,0 0 1,-2 0-3,-13 0 0,-7 0 6,-4-2-5,24 2 1,-2-2 2,-15-3 0,-6 5 4,-2-2-6,-1 0 4,3-1-2,20 1-6,2-1 6,1 1 0,-1 2 0,6 0 2,2 0 0,1 2-10,-1 1 7,1-1 6,3 1-3,-1 1-1,-1-1 2,-7 1-3,-2-2-2,-15 0-4,-10 0 4,2-2 0,0 2 2,1-2 0,0 0-1,26-2 3,0 2-3,0-4 3,0 4-2,-2-2-4,3-2-2,0 1 3,-5 3 4,2 0-2,-16-2 0,-9 2-2,24 0 5,-12 0-1,11 2 0,2-2-10,0 0 4,2 3-11,4-1 8,0 2-2,4 0-3,2 1 4,-2 1-2,1 0 2,-4 3-5,-1 1 3,-4 2 4,0-1-8,0 2 5,3 1-4,2-2 2,5 1-1,6 1-3,3 0 4,-1-1-2,-2-1-6,2-3 4,-10 1-3,0-1 0,-8-3 3,-4-1-5,-2-1-4,-2 1 0,2 0 3,0 0-1,2 0-4,6 0 0,-1 3 2,4-1 0,-4 3-1,0-2 5,-7 2 2,1-2-2,-20 0 1,-12-2 6,-5 1-2,-9-3 2,-4-2 3,-8 2 4,-5-2 4,-3 0-6,-3-2 0,-2 3-7,-4-3-8,-3 0-8,-5 0-19,2 0-30,-9 0-78,0 0 54</inkml:trace>
  <inkml:trace contextRef="#ctx0" brushRef="#br0" timeOffset="11684.47">150 2141 437,'0'0'8,"-1"-3"-1,1 3-1,0 0 5,5-12 6,-3 7 9,2 2 1,0-1 7,-2 0 9,-2 4-2,2-7 3,-2 7 10,3-6 1,-3 6-2,3-3-1,-3 3 5,2-5-5,-2 5-5,0 0-4,0 0-7,0 0-5,-2-7-3,2 7-3,0 0-4,0 0-2,0 0-5,-18 3 1,18-3-7,-17 4-4,9-1 3,1-1 2,0-1-10,1 3 3,6-4-5,-10 2 2,6 0-15,4-2 3,-7 3 4,7-3-1,-7 3 0,7-3-1,-4 3 2,4-3 1,0 0 6,0 0-3,0 0 3,18 4-4,-10-4 6,2 2 0,1-2-6,4 0 2,5 0 6,7 0-3,4 2 5,3-4-3,12 2 8,5-2-1,13-2 5,24 2-5,6 1 5,-3-2 3,2 0-4,-2-1 4,0 4-5,1 0 5,7 0-2,1 0-2,2 0-15,9 2 18,1 0-2,1 1 7,-3 0-10,0-2-2,-4-1-2,0 0 0,-4 2 4,-1-2-6,8-2 7,2 2-3,4-4-8,3 3 8,1-1-6,0 0 3,-3-2-2,-2 2 6,-4 1-8,1-1 4,-6-1-2,-3 2-4,-2-2-1,-1 3 2,-2 0-2,2-1 2,-4-1-1,0 0 3,0-1-1,2 3-1,3-2-2,-4 0 4,1-3-9,-3 4 14,0-3-7,-1 1 7,0 0-13,-2 3 4,3-2 6,-3 2-3,-15 0-5,-8 0 6,-1 2 1,24 1-2,1 0-3,-1-3-2,2 4-4,2-3-8,-2 1 2,3-2 5,-3 3-1,0-3 11,0 0 1,3 0-13,-1 0 6,0-3-3,4 3 3,1 0 1,6 0-5,-2-2 5,2 2-8,0 2-9,-5-2-1,1 3-3,-4-3 6,-1 4-7,0-4-4,0 3-3,3 1-1,0-3 3,1 3-5,6 2 8,0-2-1,6 2 4,-1-2 2,-2 1 3,0 1-1,-2-3 7,0 4-2,-3-2-4,4-2 5,1 2-1,-2 1 7,4 0-6,5-3 2,4 3 6,-6-1-5,0 1 2,0 0 3,-3-1-3,-2 2 2,-2-2 5,-5 1-1,4 2 1,-4-1 0,3-1-4,1 1 2,4 0 2,2 1 3,1 1-3,0-2 4,-3 1-1,-2-3 1,-2 3-1,0-1 2,-1 1-5,2 0 7,-3 2 0,6-3-2,-3 0 0,3 3 1,-2-5 3,6 4 0,-1-1 2,3-1 2,0 0 1,-4 1 1,2-1-3,0 3 7,3-3-3,1 2 3,3 1 3,1-3-6,2 2-2,-4 0 10,-2-1 0,-5 0-5,-4-1-2,2 1 2,-6-1 1,0-2-2,-3 4-6,0-1 2,0-1-2,3 0-2,0 1-10,0-1 18,-3 3-4,-1 0-5,0 1 0,1-3-2,-3 1-2,0 3 1,-3-4 3,-6 1-2,0 1 0,-6-3-5,-1 3-2,-13-5-3,-8 1 0,1-3 1,23 5-3,-1-1-3,0-4 17,3 3-22,-1-2-1,0 0-4,3 1-1,-1-1-1,-4 1 2,6 5 3,-8-1-3,3 1 6,-3 0-4,3 3 1,0-2-1,0-1 2,0 2 0,2-1 1,2 0-4,0-3 5,-2-1 2,0 2-1,-2-7 0,-13 3 2,-11-3 3,1-2 1,-1 0 2,1 1 1,1-1 0,0 0-1,0 0 0,1 2 0,1 1 1,22 0 2,2 4 1,2-4 4,2 3 0,4 1 6,-4-1-5,-2 2-1,0-3 1,-4-2-3,-16 2 8,-9-1 0,0-3 8,-5 2 1,0-3 6,-7 1-1,1-1 1,4 3-10,1 0 4,2-1-4,1 2 3,25 4-2,6-1 6,-1 0-6,4 1 4,1-1 1,0 3 2,-4-3 2,2 0 2,-7-2-2,-14-1 8,-9-2-3,-5 0 1,1 0 7,-11-2-10,1 0 2,-3 0-3,-3 0 0,1 0-4,-4 0 2,5 2-5,-4 1-4,3 2 0,-1 1 0,7 1-4,-1 2 0,3 1-2,1 1 1,-3 1-5,-1 0 0,-1-3 1,-7-1-4,-7 1 2,-2-4 3,-3 1 6,-5 0 8,0-3 5,-5 2 9,-2-1 1,0-1-6,-4-1-2,-1 1-4,-1-1-2,0 1-3,-2-1-3,0 0-11,-1-1-19,0 2-13,-1-2-34,-3 2-23,3 0-10,-2-1-15,-2 2-49,-2-2-238,-2-2 93</inkml:trace>
  <inkml:trace contextRef="#ctx0" brushRef="#br0" timeOffset="14457.75">2392 277 487,'8'-7'118,"-1"0"-45,1-1-26,-2 1 4,0-2 3,0 1 22,0 1 1,-2 2-6,0-3 3,2 2 2,-2 0-6,-2-1-6,1 3-6,1 1-7,-2-1-9,-2 4-6,4-8-7,-1 5-6,-3 3-1,0 0-4,0 0-1,0 0-5,8 11 2,-8-4-2,0 3 5,0 1-11,0 3 2,-3 5 4,2-1-7,1 7 5,-2 4-5,2 2 4,-2 8-6,-1 5 3,3 1 1,3 10-3,-3 4 3,2-3 4,1 6 4,4 21-3,0 4 4,1 4-2,0 2 2,1 6 0,-2 6-2,-1 0 3,2-1-2,-2 3 2,1-1-1,-1 3 1,1 0-5,-1 2-12,0 3-3,-1 0 3,1-1 2,-4 2 5,0 0-2,2-3 3,-1-1 2,2-2 1,0-3-2,2-2 8,-1 3 3,0 2 4,-2-2 5,0 1 8,-4 2 2,2 3 2,-1-5-1,-2-1 3,1-3-3,-2-2-1,2 1-3,-4 2 1,0 9 9,-2 8 11,0 6-1,-3 3-3,1-2-5,3-3-4,-1 0-5,0-3-1,3-4-4,-3 2-5,2-5 4,4-3-1,-2-2 2,0-1 1,2 1-3,-2-2-2,2 0-3,-5-3 1,3 0 2,2-1-2,-4 0 0,-1-2 0,3 5 8,0 1-1,-2 0-5,2 5 4,-4 3-7,-2 1 1,0 3 1,0 0-3,0-2-7,2 3 6,-3-2 0,3-2-6,2 3 2,-1-2 0,1 3 3,2-4 7,-3 0-3,5-3-3,-4-3 3,2-1 0,2-7 6,0 1-3,0 2 2,0 2 11,2-1-13,2-2 3,-1 1-1,-1 0-2,2 2-2,-2-3-1,0 2 0,1 1-1,-1-2-2,1 6-2,0-1 2,-1-3-1,2-1 1,1-1 4,-1 2-6,0-1-7,0-5 8,0-6-1,-2-5 0,0-9-4,0 0 1,1-17 4,-3-5-1,0-4-6,-3 1-5,1-4 5,-2 1-3,0-2 1,2-1-5,-2-8 1,0-4-1,2-2 1,-3-1-4,1-1 0,2 0 0,-4 1 2,1 4-2,1-3-2,0 4 2,-3-1-2,-1 0 0,2-1-1,2-3-2,-2 2 1,0-4 4,0-7-2,2-4 1,0 2 0,1-6-5,0-2 0,1-1-9,-3-2 0,3-4-2,2 3-15,-2-2-3,0-3-4,-3 2 0,1-2-16,-1 6 5,0-2 2,-2 0 6,-2 0 1,4 1-2,-3-1 8,1 0 6,-3-2 5,5 0-10,-1 1 4,0-4 9,1 0-8,1-1 10,0 1 4,1-2-18,-1-3-13,4-3-19,0 0-29,-8-13-38,4-2-39,-1-9-56,1-11-56,0-7-174,-2-11-47,-5-25 74,2-9-203,1 0-124</inkml:trace>
  <inkml:trace contextRef="#ctx0" brushRef="#br0" timeOffset="15418.56">7123 108 1529,'4'-3'-96,"-3"-1"22,-1 4 24,8-6 8,-8 6 11,6-5 5,-2 0 4,0 1 3,-2-1-1,4-1 4,-1 2 1,1-3 1,-1 3 10,-1-2 2,0 2 6,0 1 11,-2-1 1,2 0 5,-4 4 10,5-6-3,-5 6 2,2-5-4,-2 5 0,3-4-5,-3 4 2,0 0-2,4-6-5,-4 6 5,2-5 1,-2 5 3,0 0 6,0 0 4,2-5 0,-2 5 8</inkml:trace>
  <inkml:trace contextRef="#ctx0" brushRef="#br0" timeOffset="16527.57">7214 0 1988,'-2'15'0,"2"-4"-2,-2 1 1,2 5 1,-4 2 4,2 2-4,0 4 1,-1 2 3,1 5-4,-1 4 3,1 6 1,0 3-4,-2 9 2,2 3 5,0 3-4,0 21 8,-2 0 4,2 0 0,-3 6 3,4 2 3,1 5 3,0 5 0,0 5 1,4 0 2,0 5 4,2-2-2,-2 1 4,4-1-2,0 4-4,-2 0 0,0 3 1,-2-1-5,-2 2 0,0 1-1,-4 0-1,0 0-5,-2-3 2,-2-3-3,-3-1-1,-2-5 3,1 1-1,0 0 0,-4 4 1,2-5-1,-2 5 0,4 1 3,-5 1-1,0-2 8,-1-1 0,1-1 0,3-4 3,-3 0-4,2 1 6,0 1 4,3 4 3,-3-1-1,4 5 4,-3-1 0,1-1 2,3 0 1,-3-5-1,0 1-3,1-3 1,0 2-4,-2 1 9,0 0-10,2 2-2,-1-1 3,-2 1-8,2 4 3,-2-4-3,2 0-2,-1-2 1,0-2-3,2-2-1,-1-2-2,0 3 1,3 3 0,-3-3-4,1 4 3,-2 2 0,2-2 2,0 5 0,2-4-3,-4 1-2,4-6 2,-2-2 4,1-1-2,1 1 11,-3 0 1,0-1-1,1 1-4,0-3 1,1-1-6,-2 0-5,3 1 8,1-3-11,3-5 6,-4-1-2,4-4-7,-3-3-1,1 1 6,-1-6 0,-1 5-6,1 0 6,0 0-4,-7 2 2,4-3 1,-3-2-3,0 0 1,-1-1-4,4-1 5,1 1 0,-3 1-4,3 0 16,4 0-4,-1-3-6,2-15 3,2-5 0,-1 3 5,1 22-2,2-16-1,0-7-8,0 0 5,-2-2-2,2 0 0,-2 0 1,0 1-5,0-1-1,0 4-5,-3 17 3,1-11-1,-2-10 0,1-2-3,1 0 3,0 3-2,-2-3-6,2 2 6,-2-2-2,0 3-1,0-3 0,2 4-5,-2-3 2,2-1-1,0 1 0,-3-3 3,0 3 0,1-3-2,0 0-2,0-1 3,-1 0-3,3-3-1,-2-7 2,1-4-3,2 0 2,-2-4 0,0 1-1,1-5-2,0 1-8,0-3-6,-1 1-3,2-1-2,-4 1 4,3-3-6,0 2 0,-1-4-4,1 0-5,0 2 1,0-8-3,-1 1 1,4-1-2,-2-3-3,1 0-6,-3-2 6,5 1 3,-1-3 6,-1 2 9,0 2-5,2-3 5,-2 5 1,-2-2 2,1 1 3,1-1-9,-1 0 5,-1 1-3,2-1 3,0-3-7,-1-1-8,2-2-4,-1-1 0,2 1-3,-2 0 5,0-2 1,2 0 6,-3-1 3,2 0 0,1 2 9,0-3-2,0 1-3,0-1 4,0 1 4,-2 1-1,2-7 3,0 9-5,0-6-9,0-3-11,0 5-18,0-5 2,0 7-37,0-7-40,0 0-48,0 0-55,0 0-129,3-24-87,-4 6 19,1-5-159,0-10-89</inkml:trace>
  <inkml:trace contextRef="#ctx0" brushRef="#br0" timeOffset="17826.61">3607 1356 527,'-3'-5'91,"2"-2"-28,-1 2-11,0 1-14,2 4-9,-5-8-2,5 5-2,0 3 0,-1-6-8,1 6-4,0 0-1,0 0-4,-4-5-4,4 5-1,0 0 5,-2 14-1,2-4-1,-5 5 5,3 4 7,-1 6 1,-1 1-2,-2 3 4,2 5-1,-2 4-4,-1-3 0,1 1 4,-2 0-5,1-2 5,1-1-7,1-6 1,-1-3-3,2 0 1,2-5-1,-2-2 5,2-2 4,0-3 9,0 1 15,0-2 8,-1-1 15,3-3 13,-3 1-7,3-4-10,0-4-7,0 0-3,0 0-5,0 0-8,12-24-4,-8 12-4,2-2-6,2-1-1,3-4-4,0 0-3,1-1-3,-1 1-2,-1 3-3,2-2-1,-3 5-2,1-1-1,0 2-2,1 2-3,-3 1 0,2-1-1,-1 4-3,-1 2 1,1 2-1,0 0 0,-9 2 3,16 8 1,-8-2 1,2 1-1,-2 3-1,0 3 2,1-2-5,-3 1 6,0 1 0,0 1-1,1-1-2,-2 1 1,-1-3-2,0 0-18,-2 1-14,2-3-10,-2 3-18,2-3-17,-2 2-17,0-4-22,3 0-27,-3-1-40,3 0-258,-1-3 48</inkml:trace>
  <inkml:trace contextRef="#ctx0" brushRef="#br0" timeOffset="18440.02">4050 1543 1250,'2'-8'7,"2"4"9,-2-1 5,0-1-6,0 2-2,1 0-2,-3 4-3,0 0-6,0 0 3,0 0-6,0 0 17,11 18-7,-9-5 10,0 2-2,2 2 6,-2 1-1,0 2-2,2-1-1,0 5 5,1-6-4,-1 1 2,1 0-5,-1 0-2,0-4 2,-2 2-1,2-3-3,-2 0 2,3-3-1,-3-2-1,0 1 0,0-3 10,0 0 6,-2-2-4,0-5 2,2 3-1,-2-3-3,0 0-3,0 0-3,0 0-2,-2-17-3,0 8-3,-2 1-1,-1 3-6,1-1 2,0 0 1,-4 3-1,-1-1-3,0 4-1,-3 2 2,-4 2 2,0 3-1,1 1-4,1 1 2,-4 4-2,6-3-4,0 4 5,-1-3 2,3 0-4,5 0 3,-2 2 1,3-5-1,0 2 3,2-2-4,4-1 1,0 1 4,2-5-2,3 1 2,-1 1-4,2-4 0,-8-1 4,16 0-3,-16 0 3,14-6-2,-6 4 1,1-3-1,-3 1 1,1-1-1,-4 1 2,4 0 1,-4 0-1,3 0 1,-2 0-2,-4 4-6,8-4 1,-8 4-3,6-3 1,-6 3 2,10 0-5,-10 0 3,0 0 1,10 6 1,-6-2 1,0-3-2,0 3-1,0 0 6,3 0-4,-3 0 0,3-1-10,-1 1-24,0 0-22,1-1-38,-1-1-31,0 1-59,-6-3-321,13 0-11</inkml:trace>
  <inkml:trace contextRef="#ctx0" brushRef="#br0" timeOffset="18678.71">4381 1714 1437,'-3'-9'11,"2"1"9,-5-1 3,4 1 11,-2 2 3,2 1-1,-2-1-6,2-1-7,2 7 2,-6-2-8,6 2-1,0 0-1,-14 10-5,13-1 7,-3 0-6,2 0 1,-1 5-2,1-2 0,2 2-2,2 0 2,1 1 1,1 0-1,2 2-6,5-3 5,-1 1-18,4-1-16,4-1-35,1-2-53,3-3-79,-4-3-300,2 1 1</inkml:trace>
  <inkml:trace contextRef="#ctx0" brushRef="#br0" timeOffset="19092.6">4721 1737 1408,'-2'-3'35,"2"-4"7,0 7-3,-2-8 0,2 8-3,0-5-9,0 5-7,0 0-1,0 0-1,0 0-4,0 0 3,4 16-6,-2-7 5,3 0 4,-3 5-2,2-1-1,1 3 3,-1-3-3,0 0 0,0-2-1,-2 1-2,2 0 1,-2-5 0,0 3-3,0-3 2,-2 1 1,2-3 14,1 2 4,-2-5 0,-1-2-3,0 0-2,0 0-6,0 0-1,0 0-2,0 0-3,0 0 1,-1-24-2,2 13-4,3-2-3,0-2-1,-2 1 3,2-1-6,2 0 0,0-1 0,3 3-3,1-1 2,-1 1-4,4 4-1,-1-3 2,2 4-3,0 4 2,0-3-2,2 3-4,-2 2 2,-1 4 0,2 0 2,-3 2 0,3 1-1,-2 5 2,-2-3 2,-3 4-8,1 0-18,-1 0-20,-2 2-20,1-1-49,-2-2-53,-3-1-110,-2-1-239,0-3-22</inkml:trace>
  <inkml:trace contextRef="#ctx0" brushRef="#br0" timeOffset="19331.46">5062 1545 1525,'0'-7'44,"2"-1"-3,-2 1-2,2 0-6,3 3-6,-1-2 5,5 5 10,1-1 2,1 4 0,4 2-2,2 1-3,1 7-1,2 0-2,-1 2-1,-3 3-2,2 2 0,-2 1-1,-3 2-2,-2-1-3,-3 4 4,-4 1-5,-2-4-9,-6 5-38,-4-3-52,-2 5-73,-9-5-163,-2 1-283,-1-4-93</inkml:trace>
  <inkml:trace contextRef="#ctx0" brushRef="#br0" timeOffset="21390.85">7453 1485 1598,'0'0'-31,"-2"-8"14,2 3 19,0 5 17,0-8 11,0 8 8,0-5 9,0 5-5,0 0-4,0-6-9,0 6-2,0 0-4,0 0-5,0 0-2,0 0-1,-2 24-2,2-13 0,0 2-4,0 4 4,2 3 0,-2-2-4,2 1 0,0 0 0,0 0 1,2 0-1,0 0 1,1-1-1,2-3-2,1 0 4,0 0 1,1-3-2,2-1 2,-1-2-2,3 1 5,-1-4-5,-1-3 3,2-1-2,-3-2-2,3-2 2,0-1-2,0-5 0,-4 0-3,1-3-4,3 0 5,-6-3-2,3 1 6,-1-2 1,-2 2 7,0-2 1,-1 0 4,-2 4 0,0 0 1,-1 2 1,3 2-4,-4-1-4,0-1-5,2 4-3,-4-1-3,2 0-6,-2 6 2,0 0 1,0 0-4,0 0 4,0 0-3,7 19 2,-5-9 0,0 0 1,1-1-4,3 3 0,-2-1 4,2-2 0,0 3 1,0-4-1,1-1 2,-1 1 1,3-2 0,-1-1 2,1-1 1,1-2-3,1-2 3,-11 0 0,19-4 1,-11 0 0,2-2-1,-2 1-1,-2-4 0,0-1 2,0-2-5,-1 1-2,-3-2 0,1-2-3,-3 1-9,0 2-7,-1-1-4,1 2-14,-2 2-7,0-2-17,0 2-23,-1 4-17,-1-1-21,0 2-14,4 4-19,-10-2-30,10 2-94,-12 2-200,12-2 18</inkml:trace>
  <inkml:trace contextRef="#ctx0" brushRef="#br0" timeOffset="21656.48">8055 1543 1284,'4'-4'15,"-4"4"16,6-4 9,-6 4 2,4-4 12,-4 4-2,4-4 1,-4 4-10,0 0-5,7-1-12,-7 1-3,0 0 2,9 7-4,-6-1 0,0 3-5,1 1 1,-2 1-2,2 3 0,-1-1-3,-1 3 2,2 0 0,-2 0-3,0 1 2,0 0-2,-2-2-9,2 1-27,0 1-29,-2-4-34,0-1-31,2-1-40,-2-1-82,0-2-175,0-1 74</inkml:trace>
  <inkml:trace contextRef="#ctx0" brushRef="#br0" timeOffset="21901.77">8241 1577 1125,'2'-8'19,"0"3"16,0-1-1,-2 3 3,2-4 13,-2 7 1,0-9-2,2 5-9,-2 4-1,0 0-7,1-4-2,-1 4-7,0 0 0,0 0-2,11 16 1,-9-8 4,0 1 1,0 2-7,0 2 2,0 2-7,0 1 0,-2 1 5,2 1-4,0-1-14,-2 0-32,0 0-21,2-3-46,-1 2-50,-1-5-117,0 1-146,-1 0 80</inkml:trace>
  <inkml:trace contextRef="#ctx0" brushRef="#br0" timeOffset="22090.72">8122 1745 1093,'-2'-6'49,"2"6"2,0-9-2,0 1-12,2 3 3,0-3-5,3 1-6,1-2-5,1 4-1,1-3-3,0 2-18,3 3-24,-2-4-37,1 2-36,1 2-87,-3-4-190,3 4 114</inkml:trace>
  <inkml:trace contextRef="#ctx0" brushRef="#br0" timeOffset="22567.58">8548 1702 1057,'2'-3'24,"-2"3"5,2-10 9,-4 5 8,2-1 15,-2-1 7,2 0 0,-2-1-20,2 1 10,-2 0 3,0-1 1,0 1 4,0-1-8,0 2 0,0 1-7,-3-2-4,-1 4-12,6 3 0,-9-4-6,9 4-4,-15 2-2,5 3-2,1 0-2,1 2-5,-3 3 0,3 1-1,-1 1-3,3 1 1,-1 1-5,3 1 3,2-1 2,-2-2-3,2 1-3,2-1 1,2 0 2,0-3-2,4 1-2,0-3 0,3-2 5,0 2-5,-1-4 1,0-1 3,1 0-2,2-2 0,-11 0 0,15-5-2,-9 1 2,2-3-3,3 2 3,-4-3-3,-1-1-1,0 2 2,-2-1 0,2 0 0,-1 0 1,-1 3 0,1 0-5,-1-2-4,0 3-1,-4 0-1,4 1-1,-4 3-2,0 0 5,0 0 0,13 10-3,-11-5 7,2 3-1,0 0-16,0 1-23,1-2-29,2 5-25,-1 0-32,-1-2-37,2-1-85,1-2-263,-1 1-16</inkml:trace>
  <inkml:trace contextRef="#ctx0" brushRef="#br0" timeOffset="23172.23">8827 1737 1325,'2'-7'-15,"0"-1"19,0 3 12,2-2-1,0 2 4,-4 2-3,2-4-1,-2 7-2,4-4-11,-4 4 0,0 0 5,10 8 4,-6-2-2,-1 1 21,5 0 4,-5 5-1,3 0 0,-2 1 3,0-2-1,0 2-7,-1-2 1,1-2-2,-2 0-2,1 1-2,0-3-2,-1 2 2,0-4 0,0 1 4,-1-2 4,2-1 1,-3-3-2,0 0-7,0 0 0,0 0-3,14-11-2,-11 4-6,2-2 3,-1-2-5,0 2 1,0-1-1,-1 1-1,3-1-2,-2 0 0,1 3-5,-1 1 1,0-2-6,0 5 1,3-1-4,-1 2 0,-6 2 1,14 4 1,-8-2 3,2 3-4,-2 3 1,2-1 5,-2 3-1,1-1-3,-1 0 6,-1 0-2,-1 0 1,0-1 2,0 1 5,-2-5-2,3 1 0,-3 2 0,-2-3 4,0-4-2,0 6 2,0-6 0,0 0-3,0 0 0,0 0 1,0 0-1,0 0-1,0-22 1,2 13-5,2-1 4,0-1-7,2-2 0,3 1 2,0 2-4,1 1 2,-2-1 0,4 1-1,0 3-3,-4 1-1,2-2 0,4 7-2,-1-2 4,-3 2-1,2 2-1,2 1 1,-2 2 4,-1 2 2,-1 0-4,1 4 5,-2-1-1,-1 3 2,-2-1 1,0-1 2,0 2-2,0-1-8,-3 0-17,0-1-36,-1 0-39,2-1-39,-3-3-49,2 0-112,-1-3-193,2 2 7</inkml:trace>
  <inkml:trace contextRef="#ctx0" brushRef="#br0" timeOffset="23424.53">9672 1547 1355,'0'-8'33,"-2"-1"2,2 2 5,-2 0-3,0 1 6,0 2-7,-2 1 2,4 3 0,0 0-2,0 0 5,-17 7-1,12 3 1,2 0 2,-4 3 0,0 4 2,3 0-1,2 0-4,-2 2 1,1 0-5,2 0-3,1 3-1,0-2-2,1-1-3,2-1-1,1 0 1,2-3-18,1 2-29,0-5-44,3 2-38,1-5-60,-1-1-103,2-1-305,2-2-72</inkml:trace>
  <inkml:trace contextRef="#ctx0" brushRef="#br0" timeOffset="23849.73">9833 1659 1475,'0'-10'13,"-2"3"20,2-1-12,2 2 1,-2 1 3,0-1-2,0 1-10,0 5 6,2-4-6,-2 4 3,0 0 12,0 0 7,13 11 3,-6-2 4,-1 1 6,1 1-2,-1 1-1,-1 1-5,0 1-1,-1-3 0,0 0-7,-2 1-1,2-3 1,-3 1-3,2 0-5,-1-3 5,0 0-2,0 1-4,-1-1 3,-1-5 0,0-2-3,-1 7-3,1-7 1,0 0-3,0 0-3,0 0 1,-4-16-3,4 8-1,0-1-5,2-2-2,1-3 1,0 2-5,1-2 2,-1 0-3,4 1-1,0-1 2,-1 4-1,1-2-1,1 0-6,3 5-2,-3-1 5,2 3-2,2 1-1,-4 1 1,4 6 0,-3-1 0,2 0 1,-1 3 1,1 1-2,-1 1 5,-1 1-2,2 2 1,-3 0 2,0-2 0,-2 1-2,1 0-17,0-2-17,-1 1-35,0 0-32,-2-1-27,3 0-41,-5-2-62,1-2-337,-3-3-70</inkml:trace>
  <inkml:trace contextRef="#ctx0" brushRef="#br0" timeOffset="24142.34">10274 1366 1481,'-4'-10'15,"0"5"13,-2-2 11,5 4 7,-1-1 6,2 4 0,-2-6-3,2 6-7,-2-4-5,2 4-7,0 0-3,0 0-5,13 12 2,-3-3-5,-2 2-2,8 7 2,-4 1 1,5 6-3,-2 3 0,0 0-1,-1 4 1,0-1-2,-4 2 1,-2 0 1,-4-5-2,1 1 2,-5-1 0,0 0-4,-3-4 1,1 0 3,-4 0-11,0-4-39,-2 2-62,-4-5-60,2-4-123,-2 0-291,1-1-70</inkml:trace>
  <inkml:trace contextRef="#ctx0" brushRef="#br0" timeOffset="24347.06">10589 1872 1637,'9'-2'94,"-2"1"21,-7 1 16,10-6 14,-4 6 12,-6 0 4,9-4-11,-9 4-8,8-2-20,-8 2-14,9-2-13,-9 2-28,8 0-41,-8 0-60,0 0-60,0 0-70,15-2-66,-11 1-137,-2-1-139,-2 2-91,0 0-97</inkml:trace>
  <inkml:trace contextRef="#ctx0" brushRef="#br0" timeOffset="24573.69">11022 1885 1739,'10'4'109,"-6"-2"21,-4-2 15,11 3 13,-11-3 20,9 0 9,-9 0-4,0 0-18,10 2-16,-10-2-14,0 0-14,7 0-15,-7 0-11,0 0-12,7 2-28,-7-2-32,0 0-41,0 0-44,7 0-55,-7 0-60,0 0-65,0 0-79,0 0-129,0 0-60,0 0-124,0 0-132</inkml:trace>
  <inkml:trace contextRef="#ctx0" brushRef="#br0" timeOffset="25427.22">11699 213 1591,'6'-25'-66,"1"3"13,-3-2 14,1 4 18,-3 0 12,0 3 7,2 1 18,-2-1 17,2 0 10,-3 5 4,-1 0 5</inkml:trace>
  <inkml:trace contextRef="#ctx0" brushRef="#br0" timeOffset="26471.82">11750 0 1936,'-7'34'0,"7"1"0,2 6 4,-1 12 1,3 6 4,1 20-2,3 3 5,0-1 3,3 0-1,-1 1 3,4-1 2,4 3-1,0 4 3,2 5-1,-1 0 5,3 6 0,-4 5-2,4-4-1,-3 1-2,0 0 2,-2 1-3,2-3-1,-2 1-3,-1 1 1,1-1 1,1 0 1,-4 0-2,-1-1-2,-2-2 2,-3 0 0,-2-3 2,-4 1-1,0-3 2,-4-2 2,-4-1 5,-2-1 3,-2-2 1,-4 6-2,0 0 0,-6 2-1,3 2-2,-3-2-2,0 2 2,1 3-2,3-2-1,-2 0-3,2-4 1,-2 3 1,4-3 3,-3 2 6,-2 3 0,0 7 2,-1 4 0,-2 7 2,0-3 8,-3 2-7,-1-1 6,1-1 3,0-3 0,-3 5-3,3-6 14,-1 5-17,-1-3-1,1 2 7,4-1 0,0 4-3,-1 1 6,1 1-3,0 0 2,-2 0 8,5-2 1,-3-1 15,6 1-1,-2-6-11,4 1 0,-1-3-1,2-5 0,0 2 5,1-6 0,2 0-2,0-8-3,0-3-2,0-2-1,-1-4-1,0-2 1,1 0-2,1-6-1,1 4-3,0 3 2,-1 0-4,2 4-2,3-2-1,0 4 1,2 5-2,-1-1-3,6 1-5,1-3 1,2 1-3,3-5 1,-1 2-1,1-4-1,4-2-1,-1 2-1,-1-1-4,0-5 0,-1 2 1,-2 1 2,2-3 5,-4-13 1,4 12-3,1-4-2,-1-11 0,-1-5-3,2 18 1,-1 1-1,2-3 3,0 0 0,0 2-3,-2 5-3,4 8 2,0-2-1,1 2-1,1-2-1,-2 7-2,0 0-2,-1-1 0,0-3 0,-2-5-2,3 1-1,-4-7-2,2 2-1,-4-16 2,-2-8-3,0-1-2,3-4 1,-3 0 1,1 1-2,-1 0 2,0 0-7,1 1 2,-1 1 2,-4 4 1,0-3-1,2-1-3,-4-8 0,-2 3-1,2 4 1,-4-1-2,0 1 1,0 0 0,-3 3 1,1-1-1,-2-1-1,-5 19 4,-2-2-2,3-11-4,0-9 1,0 0 3,-1 0-1,1-4 0,1 0-5,2-9 3,-1 2 0,2-1 2,0 0-2,-3-2-4,4-2 4,-1 1-2,-1-2 2,1 2-3,-3 0 2,4-4-3,-1 1-5,2-8-5,-2 1-7,2 0-6,-4 0-9,6-1-5,-4 1-1,2-2-6,-1 2-4,1-1 7,-3 3 4,3-3-6,0 2-11,-1-6-3,1 4-5,2-5 1,-2-2 6,2-2 8,-2 0 0,2-1 4,0-5-1,2 3-12,-2-4-14,2-1-15,0-4-39,0 0-24,2-3-38,-8-13-53,5 2-79,-4-11-132,3-7-94,-2-11 35,-4-9-345,-3-25-340</inkml:trace>
  <inkml:trace contextRef="#ctx0" brushRef="#br0" timeOffset="28246.71">12895 1354 1588,'2'-10'155,"-2"3"-5,3 0-15,0-1-9,-3 0-6,2 3-3,-2-1-1,0 1-12,2-2-1,-2 7-7,2-7-11,-2 7-10,2-6-7,-2 6-12,2-4-11,-2 4-3,0 0-8,0 19-6,2-2 4,-4 4-5,2 7-3,0 5 2,-2 8-2,2 1-6,-2-1 4,0 1-5,0 1 1,2-2-4,0-1 3,-2-5-7,2-4 3,0-2 0,0 0-2,0-7-5,-3 0 4,3-3-1,3-3 3,-6-3-2,3 2 1,0-4 3,0-2-2,-3-1-3,3-3-2,0 0 2,0-5-6,0 0-4,0 0-4,6-24-8,-4 10-7,2-3-4,2-5-1,2 0 0,-1-2 4,3 4 2,-1-1 1,1-1-1,1 5 2,-1 0 2,1 3 0,2 2-3,1 2 2,-1 4 2,4 2 1,-2 4 1,0 4 1,-1 4 1,1 1 1,3 4 0,-4-1-2,-1 5 5,2-2-4,-4 2 5,-1 1 2,0-1-2,2 3 1,-4-5 1,-2-1 3,0 3-4,1-2-18,-2-2-23,0-2-35,-1 0-35,1-1-40,-1 0-33,-2-2-41,3-3-101,-3-1-145,1-1-70,-3-3-48</inkml:trace>
  <inkml:trace contextRef="#ctx0" brushRef="#br0" timeOffset="28489.41">13558 1664 1590,'2'-8'38,"-2"1"14,3 0 13,-3 1 9,2 0-1,-2 1 2,0 5-6,0-6-10,0 6-9,0 0-6,0 0-1,0 0-8,-12 11 1,9-2-2,-1 8-4,-3-2 1,1 2-5,2 0-1,0 0-1,0 2-3,2 0 0,2-2-1,-3 2-1,6-2-4,1 0 3,2-1-3,0-1-5,3 0-28,0-3-33,7-2-35,1 5-41,0-8-62,0-3-106,-3-1-333,5 0-126</inkml:trace>
  <inkml:trace contextRef="#ctx0" brushRef="#br0" timeOffset="28914">13823 1717 1702,'0'-7'-16,"0"2"7,0-1 6,0 6 1,1-6-5,-1 6 7,0 0 7,0 0 10,0 0 13,14 12 2,-10-5 4,1 5 2,1-1 6,0 2 5,-2 2-4,2 2-1,0-5 0,0 4-4,-2-3 1,2 1-3,-3-3-2,0-2-4,1 0 1,-2-1-4,0 1 3,1-2 5,-1-1 7,-2-2 9,2 3 6,-2-7-5,2 4-2,-2-4-8,0 0-4,0 0 0,0 0-4,0-21-8,3 11-6,-3-1 1,4-4-6,0-2-5,0 1-2,2-1-1,1 0-2,1 2-1,0-1-2,4 3 0,-2 2-2,0 0-2,3 2-1,-2 4-1,-3-1-1,3 6 1,-1 0-3,-1 3 1,2 0 0,-3 4 0,0 0 2,1 4-2,-5 0 2,3 2-3,-1 0 4,-4 0 0,2 1 5,-2-2-3,0 3-15,1-3-31,-1-2-31,-2 0-35,0 1-37,2-1-49,-4-3-84,4-3-163,-2-4-95,2 6-42</inkml:trace>
  <inkml:trace contextRef="#ctx0" brushRef="#br0" timeOffset="29164.49">14241 1484 1442,'0'-9'30,"0"2"2,0 2-3,2-1 2,-2 6-8,3-6 9,2 4 5,-5 2 7,15 4 9,-2 3-3,1 1 5,3 6 1,3 1-3,-4 2-4,5 4-4,0 2-3,1 2-5,-5 0-2,2-1-2,-2 3-1,-5 2-3,-1-7-4,-2 2-1,-5-2-1,-4 2 0,-2-4-1,-2 1-16,-5 0-32,-2-2-43,3-2-33,-2-1-60,-2-4-107,2 0-331,2-4-100</inkml:trace>
  <inkml:trace contextRef="#ctx0" brushRef="#br0" timeOffset="29336.92">14758 1770 1638,'12'-7'29,"-4"2"8,1-1-1,1 2 0,-1 1 7,-1-3 1,3 2 0,1-1-7,4 1-6,-2 2 0,1-3-5,0 5-7,0 0-27,-1 0-41,4 5-46,-2-3-76,-3 2-161,-2 1-143,-6 3 18</inkml:trace>
  <inkml:trace contextRef="#ctx0" brushRef="#br0" timeOffset="29486.36">14916 1985 1315,'-2'5'17,"0"1"16,-1-2 16,2 1 12,1-5 8,-3 4 2,3-4-3,0 0-8,7 8-2,-1-6-9,2-2-5,5 2-13,2-1-41,2-1-36,4 0-49,-2 0-89,3-3-357,0 1-44</inkml:trace>
  <inkml:trace contextRef="#ctx0" brushRef="#br0" timeOffset="30036.49">15811 1318 1482,'-4'-13'34,"-1"-1"27,4 4 13,-1 3 9,0 2 8,0-3 0,2 4-6,0 4-12,-3-7-7,3 7-14,0 0-4,0 0-6,0 0-4,-3 17-5,1-3 0,4 6-3,-4 3 3,2 7 7,0 3-1,-3 4 6,3 2-1,-2 3-2,2 0 1,-2-1-1,2-1-4,0-1-3,-2-4-4,2-6 0,-2 2-5,2-4-1,0-7 1,0 1-5,-2-1 0,4-3-1,-4-3 4,2-1 6,0-4 0,0 1-2,0-5-2,0-5-3,0 4-3,0-4 1,0 0-3,0 0-7,4-21 4,-2 9-1,2-1-7,3-2-3,-1-3 1,-1 1-3,4 2-3,1 0-1,0-1-1,1 1-2,3 2 1,-1 2 0,1 1-3,-1 3 3,3 0-6,-2 2 3,3 3 0,-4 2-1,2 2 0,-1 5 0,2 0 2,-2 2-1,-2 1 1,2 3 0,-4 1 3,1 1 0,-3-2 2,0 2 2,-1-2 0,0 2 2,-1-1-1,-1 1 0,0-3 0,-1 2 2,0-3-10,-2-2-25,3 0-27,-2 1-39,-1-3-46,0 1-38,1-1-43,0-4-123,1 1-133,-4-4-76,6 2-58</inkml:trace>
  <inkml:trace contextRef="#ctx0" brushRef="#br0" timeOffset="30653.76">16397 1594 1434,'4'-8'11,"2"1"22,-2 1 14,-1-1 9,0 1 11,1 1 5,0 1-5,-1 0-8,1 0-11,-4 4-5,0 0-4,0 0-4,0 0-3,17 13-2,-13-3-4,1 3 2,1 2 0,-5 4 3,6 0 0,-5 3-3,0 0 4,3 4 3,-3-2 1,-2-2 0,2 2-2,-2-4-3,3 1-4,-3-1 0,2-1-3,-2-2-1,0-5-2,0 1 1,0-1 0,0-2 1,0 0 2,2-3 10,-2-1 2,0-1-3,0-5-4,0 0-3,0 0-4,0 0-4,0 0-2,0 0 0,-2-20-3,-3 12-2,3 1-1,-2-1-4,-3 1-5,0-2-1,0 5-1,-4-1-3,1 3 0,-6 2-2,0 2-3,-2 3 1,2 2-2,-1 1-1,0 1-1,-2 2 0,5-1 1,0 1 1,2 1-1,3-2 0,-1 4 0,1-4-3,3 1 0,1 0 1,3-2-1,0-2 2,4-1 4,0-1 2,5 1 0,-1-2 1,5-2 2,-3 0 2,5 0-4,-3-4 5,4 0-1,-2 0 0,1-2 2,0-2 4,-1 3 6,1-4 3,-5 4 2,3 1-1,-2-1-1,-1 1-5,-1-1-4,0 1-3,2 0-2,-9 2 0,13 2 0,-7 0 1,-6-2-1,11 5-2,-7 2 2,2-1 2,-2-2 0,1 3 0,-1-1-4,1-1-17,-1 3-25,-1-2-34,2-1-42,-1 4-37,4-6-48,-1 1-99,-1 0-357,3-3-157</inkml:trace>
  <inkml:trace contextRef="#ctx0" brushRef="#br0" timeOffset="30902.05">16846 1773 1769,'-1'-6'-11,"1"1"10,0-1-1,-2 1 2,2 5 3,0-6-5,0 6 12,0 0 13,0 0 12,0 0 8,-7 17 8,7-7 4,-1 3 0,-1 0-3,2 2-2,0 2 0,-3 1-2,3-2-5,0 1-3,3 0-7,-1 1 1,-2-1-9,4 1-19,0-5-24,-1 2-34,5-2-36,0 0-29,0-4-35,4-4-171,-4 1-242,2-4-65</inkml:trace>
  <inkml:trace contextRef="#ctx0" brushRef="#br0" timeOffset="31317.43">17009 1888 1535,'2'-7'-25,"-2"2"4,2-1 4,0 3-12,-2 3 20,0 0 14,0 0 22,0 0 6,0 0 15,8 17 7,-6-10 6,-1 5 3,2-2 1,-3 1-3,3 0 4,-1 0-2,-2 2-5,0-2-3,0-2-6,2 0-2,-2-1-4,1 1-4,-1-2 0,3-2 2,-3 0 8,2 0 3,-2-5-4,2 4-6,-2-4-3,0 0-7,0 0 1,9-14-9,-7 6-2,2 1-3,1-7-2,1 2-2,0-5-9,2 4 2,1-2-3,2 2-2,-3 1-2,3 2 0,-1-1-2,3 4-1,-1 1-1,-1 3-3,1 1 1,0 2 1,-2 2-4,1 1 0,-1 3 2,1 1 1,-2 4 0,-1-2 1,0 0 0,-1 3 2,-2-3 0,3 2 1,-4-1-5,0 2 8,-2-3-1,0 1-26,2-1-43,-2 0-50,0-2-49,-4 0-106,4-4-166,-2-3-128,0 7-67</inkml:trace>
  <inkml:trace contextRef="#ctx0" brushRef="#br0" timeOffset="31565.54">17464 1695 1605,'0'-7'5,"2"1"13,0 0 8,2 3 6,-4 3 2,8-4 11,1 4 9,1 4 4,3 1 4,2 5 0,2 1-6,0 4 2,0 2-1,-2 3-4,2 1-3,-3-2-1,-1 3 1,-2 0-2,-3-2-1,-5-1-2,0 3-1,-6-4-5,0 1-3,-4 0-29,-2 0-31,-4 0-41,0-4-49,-2 1-76,1-6-116,0-1-354,2-3-157</inkml:trace>
  <inkml:trace contextRef="#ctx0" brushRef="#br0" timeOffset="32015.2">18029 1758 1798,'7'-7'25,"-3"-1"29,0 2 16,-2 0 14,2 2 9,-3 1 4,-1 3-12,5-5-8,-5 5-12,0 0-8,6-2-8,-6 2-4,5 9-2,-2-1-7,-2 3-3,-1 0-2,3 3-2,-3 1 0,-3 0-3,3 2-1,-1 1-1,-2-1-8,1 0-13,-1-2-20,-1-1-21,2-3-17,0 0-12,-1-1-10,2-3-20,-1-2 9,0-1-4,2-4-2,0 0 7,0 0 8,0 0 10,-10-13 1,8 4 10,2-2 9,-4-1 19,4-1 12,4-1 15,-4 3 17,0-2 14,2 1 14,-2 2 10,0 1 0,0-1-2,2 3-4,-2-1-5,0 3-7,0-2-1,2 5-4,-2 2-6,0 0 4,0 0 1,0 0-2,16 9-2,-12-2 0,1 1 1,1 1-5,-1-1-1,-1 4-1,0-2 4,0 2-10,-2 2 7,3-2-5,-3-2-23,-2 0-40,0 2-35,2-3-41,-4-1-59,2-1-99,-5-3-328,1 1-110</inkml:trace>
  <inkml:trace contextRef="#ctx0" brushRef="#br0" timeOffset="32174.46">17887 1861 1619,'-4'-4'-24,"-1"0"21,5 4 10,-4-5 6,4 5 8,0 0 0,11-8-5,-2 6-1,3-1 0,5 3 2,3 0-2,0-2-4,6 2-28,1 0-52,5-3-54,1 1-99,4 0-225,6 2 46</inkml:trace>
  <inkml:trace contextRef="#ctx0" brushRef="#br0" timeOffset="32796.79">18814 1762 1252,'-2'-6'73,"0"2"20,2 4 16,-4-9 9,2 3 16,0 3 2,0-1-4,2 4-8,-2-6-16,2 6-13,-4-5-13,4 5-10,0 0-7,0 0-8,0 0-5,-2 22-4,-1-12-3,3 2-3,0 0-2,0 4-6,3-1 1,-3 0-2,2 2-4,-2-3-1,2 1-3,-2-1 0,2-4-4,2 4-1,-2-3 0,2-1-1,0-1 0,0-2-1,6 0-2,-4-4 2,2-1-4,2 0-3,1-4-5,0 0-1,2-4-6,1-3 1,2-4-2,-2 2 1,2-4-3,0-2 1,-3 0 0,-2 3 0,1-1 3,-1 3-2,-4 0 4,4 1 4,-5 2-1,1 0-2,-1 2-4,1 2-2,-3-2-1,0 6-2,1-1 5,-5 2-3,0 0 0,4 13 2,-2-4 0,-2 1 0,2 2-1,0-1 2,-2 2 3,2 2-3,2 1 3,0-3-3,3 3 3,-2-3 2,1 0-1,0-1 3,2-1 0,3-2 9,0-1 3,1 0 1,1-2 9,2-3 13,4-1 1,-9-2 7,6-2 3,-2-1 4,1-3 2,-3-2-4,2-4 2,0-3-7,-4-2-4,3-4-9,-3 1-8,-1-1 5,0-1-6,-2 0-7,-2 0-6,2 3-8,-5 4-19,3 1-14,-3-1-25,0 5-28,-4-2-31,2 3-29,-5 3-21,-1 2-28,0 0-27,-1 4-38,7 0-83,-15 2-142,7-2-183,8 0-159</inkml:trace>
  <inkml:trace contextRef="#ctx0" brushRef="#br0" timeOffset="33122.69">19624 1884 1770,'0'0'-11,"-4"-6"23,4 6 31,-3-4 14,3 4 11,0 0 2,0 0-4,-4-5-8,4 5-10,0 0-3,0 0 6,-3 12 10,1-2 9,2 2 2,0 1 0,-2 2-3,0 3-4,2-1-5,-2 2-3,0 1-7,-1 0-2,3-1-2,-1 1-7,-1 1-16,0-3-33,0-1-34,-2 1-47,4-4-44,-2 0-46,2-5-42,0 2-110,0-3-345,0-1-172</inkml:trace>
  <inkml:trace contextRef="#ctx0" brushRef="#br0" timeOffset="33344.74">19761 1998 1837,'3'-6'-8,"1"1"25,-2 1 21,2-2 14,-2 2 9,-2 4 1,2-5-7,-2 5-11,6-4-6,-6 4-3,0 0-4,0 0-2,14 12 1,-12-5 0,2 2-1,-2 4 2,2 1 1,-4-1-3,0 4-4,0 1 2,0 0-14,-4 0-42,0-1-46,0 1-66,-8 2-86,6-5-182,-4 0-155,-1-2-64</inkml:trace>
  <inkml:trace contextRef="#ctx0" brushRef="#br0" timeOffset="33506.38">19531 2147 1451,'-2'-9'-29,"2"1"3,0 1 2,4 2-1,0 1 4,4 0 2,3 0 3,-1 3-9,8-1-26,-2 0-42,4 0-99,-3 0-125,3 0 168</inkml:trace>
  <inkml:trace contextRef="#ctx0" brushRef="#br0" timeOffset="33950.36">20136 2114 1020,'3'-5'98,"-3"1"15,0 4 11,3-6 10,0 1 2,-3 5 1,-3-9 1,3 9-8,-3-8-13,3 4-6,-1-1-14,1 5-9,-6-5-11,-1 2-8,1 0-8,6 3-8,-16 0-8,4 3-6,0 0 1,0 2-5,-2 4-4,2-2-2,-1 3-5,3-1-1,-1 2-1,0 1-4,3 0-2,-1 1 1,3-2-2,1-2-1,1 4-5,2-6 0,0 3 3,4-3-3,2 0-3,1-1 0,2-2-2,3-1-1,-2-1-5,3-2 4,0-2 1,1 1-1,-1-1-2,3-2 4,0-4-2,-2 3-1,0-2 1,2-1 0,-4 1 4,-2 0 3,1 3 1,-1-2-2,-1 3-1,-1-1-2,1 0-6,-1 2 1,-6 2 0,8 0-4,-8 0 3,10 4-1,-4 0 1,-2 1 3,-1 1 2,2 3-6,-1-2-20,2 0-28,-1 1-34,1-1-44,0 1-44,1-2-66,1-1-145,-1 2-106,-1-4-62,-2 2-53</inkml:trace>
  <inkml:trace contextRef="#ctx0" brushRef="#br0" timeOffset="34593.97">20325 2143 1488,'4'-10'8,"0"3"21,-2 1 16,3 0 9,-1 1 4,-2-1-4,0 2-9,2 0-4,2 3-6,-6 1 3,18 1 6,-10 3-4,2 0 1,3 3 6,0 1 2,-2 2-2,-2 0 1,4 1-6,-1-2-3,-2 2-2,-2-1-2,-1-1-4,4-1-3,-5 0-2,0 0-2,-2-3 7,3 1 6,-3-2 10,-1-1 8,0 1 5,-3-4-4,9 2-7,-9-2-4,0 0-4,17-6 0,-13 3-11,2-1-1,0-2-4,1 1-1,0-3-2,-1 0-3,2-2-4,0 5-4,-1-3 1,1 2-6,-1 1 0,-1-1-4,1 2 0,-3 1-4,2 1 0,-6 2-2,12 0 1,-4 4-1,-4 0 3,0-1-3,0 3 3,0 1 1,-2-1-4,2 1 3,-2-3 2,0 4-5,-2-3 5,3 0 0,-1-1 0,0 1 3,-2-5 0,2 6 0,-2-6-2,0 0-1,0 0-2,0 0-1,0 0 0,0 0-1,0 0 1,0 0 2,-4-17-2,4 9 0,2 0-2,2-1 2,-2 1-2,5-1 1,-1-2 0,1 1-1,3 0-4,-2 2 4,4-1-3,-2 4 2,2-1-1,-1 0 0,0 3 1,0-2-1,3 4 2,-2 1 2,0 0 6,0 0 0,0 1 4,2 4-2,-2 0 1,-1 1 2,1-1-3,-2 3 2,0 2 0,-2-3-1,-2 1 0,-2 1 1,2 1-3,-1-3 2,0 3-2,-3-1 3,2 1-2,-2-2-7,0-1-29,0 1-39,-2-1-40,0-1-51,2-1-43,-2 2-108,0-7-165,4 6-134,3-6-110</inkml:trace>
  <inkml:trace contextRef="#ctx0" brushRef="#br0" timeOffset="34850.42">21423 1863 1778,'-2'-8'45,"2"3"6,0-2-2,0 2 1,0 5-2,0-8-8,0 8 14,0 0 13,0 0 13,-7 16 5,4-7 0,1 5 3,0 2-2,-1 2-2,3 1-9,-1 0-3,1 2-5,0 0-6,0 1-6,4 2-2,0 0-7,-1 0-8,6 0-23,-2-4-27,0-3-27,0 0-42,2-6-41,3 0-54,2-2-52,-2-2-90,3-4-98,-2-1-190,-2-2-104</inkml:trace>
  <inkml:trace contextRef="#ctx0" brushRef="#br0" timeOffset="35300.62">21728 2002 1642,'4'-8'-4,"2"4"10,-4 1 8,2-1 5,-4 4-1,0 0 3,6-2 3,-6 2 27,0 0 14,10 9 9,-6-3 8,1 3 8,-1 0 3,3 2 1,-3 2 0,0-2-5,0 3-5,-2 0-7,3-2 0,-1 2-11,-1-1-3,0-1-7,-1-2-2,0-1-6,0-1-5,0-1-1,0-2-4,-2 3 3,2 1-6,1-7 0,-3-2-6,1 5 0,-1-5-1,0 0-5,0 0-2,10-12-5,-9 4-3,2-1-2,1-1 1,2-4-4,-2 4-1,3-4-6,2 1-4,-2 0 3,2 2 0,0-2-5,1 4-1,3 0-2,-2 1 3,1 1-2,1 3 1,-2-1-1,1 5-1,1 0 1,-3 3-1,6 1 3,-5 1-3,3 3 2,-1-1 2,-1 4-5,-1-3 5,-1 4 2,0 0-2,0-3 4,-2 2 2,-2 0 2,-2-1-4,0 0 6,2-1-4,-3 1 2,0-1-1,-3-1-25,2 1-36,-2-3-36,0 1-45,0-7-48,-5 7-91,5-7-138,0 0-84,0 0-59,0 0-62</inkml:trace>
  <inkml:trace contextRef="#ctx0" brushRef="#br0" timeOffset="35558.02">22370 1656 1601,'5'-10'39,"-3"2"3,6 0 6,0 3 12,1 1 12,2 4 8,-1-2 3,3 6 5,4 1 8,2 6 7,0 6 8,4 5-1,1 5-10,1 5-1,-1 1-1,-3 3-8,2 4-3,-5 2 0,2 0-7,-5-1-2,-3 2-9,-4-4 2,-3 0-8,-2-1-7,-6 1-3,-4 0 0,-1-1-39,-4-4-41,-5-2-63,-3-1-75,2-4-71,-6-5-122,-1-1-176,1-1 35,2-3-87,2-4-86</inkml:trace>
  <inkml:trace contextRef="#ctx0" brushRef="#br0" timeOffset="35772.96">23120 2484 1870,'10'-3'161,"1"0"16,-2 1 21,-1-2 23,1 2 16,-1-1-9,0 0-23,-2 0-16,4-1-17,-2 2-23,-2 0-11,2-1-15,-1 1-28,-1 0-53,-6 2-71,11-2-72,-11 2-92,15 0-95,-11-2-176,-4 2-143,0 0 112,6-2-195,-6 2-184</inkml:trace>
  <inkml:trace contextRef="#ctx0" brushRef="#br0" timeOffset="37986.71">3637 2970 297,'0'0'40,"-4"2"-16,4-2-8,0 0-11,0 0-2,-6 3 1,6-3-1,-5 5-6,1-2-14,4-3-28,-7 6-67,7-6 38</inkml:trace>
  <inkml:trace contextRef="#ctx0" brushRef="#br0" timeOffset="38448.78">9286 3050 339,'0'0'25,"0"0"7,0 0-2,0 0-4,0 0 0,0 0-3,0 0-1,14-2-3,-14 2-2,0 0 0,0 0-12,0 0-23,0 0-49,0 0-102,0 0 57</inkml:trace>
  <inkml:trace contextRef="#ctx0" brushRef="#br0" timeOffset="70384.71">3732 2709 392,'-2'-8'123,"0"1"-39,-2-3-11,2-1 17,0 3 5,0-2-1,-1-1 6,2 1 3,-1 1 12,-1-2 2,1 2 3,0 2-6,-3-1-5,3 1-3,0 1-12,0-1-8,0 3-9,2-3-10,0 7-8,-7-4-10,7 4-4,-10 1 0,1 5-10,-2 3-2,1 3-2,-6 3-3,-2 4-5,0 4-2,-2 2-1,-1 2-4,2 2 0,0 0-1,1 2-4,2 0 1,2-1-3,3 1-3,0-2-1,5 0 3,2-2 1,2 0-3,4-5 4,0 2-1,4 0 1,1-3 4,5-1 3,1-3 9,7-5 7,-2 0 7,6-2 6,1-6 4,-4-3 3,0-2 1,5-3 5,-1-6 0,-1 0-3,-4-4-10,4-5 1,-3-6-2,-2 0-9,-2-3 5,-3-3-8,-2 1-8,-6-3-2,-2 4-5,0-1-1,-4 1-1,0 3-4,-2 2 1,-2-2-8,0 6-7,-2 0-4,-4 5-9,2 1-1,-2 3-5,-1 1-9,-2 5 1,1 2-8,-2 0-6,3 3-1,-3 0-6,4 3-10,-2 0-10,-2 4-5,4 1-20,-1 2-14,2-1-23,4 3-15,1 0-19,-1 1-7,5-4-31,2 3-80,3-1-317,1 0-100</inkml:trace>
  <inkml:trace contextRef="#ctx0" brushRef="#br0" timeOffset="70602.87">4124 2968 1839,'9'0'81,"-9"0"4,0 0 13,8-5 13,-8 5 3,4-7 3,-4 7-12,1-6-9,-1 6-8,5-5-10,-5 5-8,3-4-8,-3 4-13,4-4-26,-4 4-32,0 0-44,5-3-50,-5 3-52,0 0-46,0 0-18,0 0-79,0 0-375,0 0-168</inkml:trace>
  <inkml:trace contextRef="#ctx0" brushRef="#br0" timeOffset="71081.6">4611 2880 1766,'0'-9'-40,"-3"-3"11,2 2 11,-1 0 21,-2 1 22,0 0 23,-1 0 9,-1-1 0,-2 1-3,5 0-4,-4 2-2,2 1-8,-1-1 0,-3 1-6,4 0-7,-1 4 0,0-1-4,-3 3-6,9 0 0,-14 3-4,4 3-1,2 0-1,2 3-3,-2 4 2,0-3-1,0 6-2,2-1 5,4 2-2,-2 0 0,4 2 1,0-2 1,0 2-3,4 2 0,0-4 3,6 4-2,-2-3 1,2-2 6,3 0-1,0-2 8,-1-5 6,3 0 7,3-1 4,-2-4 7,2-2-1,0-2 1,-1-5 3,2 0-2,-2-2 1,2-3-6,-4-4-1,0-1-5,-5-2-3,1-4-1,-4 1-5,-3 0-2,-4 2 0,0-4-8,-2 5 2,-5-2-6,-2-1-3,1 2 0,-3 1-3,-1 2-4,-1 3-12,-2 1-11,0 3-16,0 2-11,0 3-15,3 1-21,-3 2-19,1 2-27,4 4-20,1 1-16,-2 0-13,8 1-15,-4-1-35,10 3-412,-3 0-135</inkml:trace>
  <inkml:trace contextRef="#ctx0" brushRef="#br0" timeOffset="72379.5">5062 2590 1572,'0'0'-88,"-6"-3"18,6 3 19,0 0 11,0 0 13,-4-4 7,4 4 8,0 0 4,0 0 7,0 0 3,-4-4 3,4 4 1,0 0 4,0 0 6,0 0 1,0 0 8,0 0 3,0 0-1,0 0 1,0 0 5,0-6 2,0 6 0,0 0 2,0 0 0,0 0-3,0 0-5,0 0-2,0 0-4,0 0 1,0 0 4,20-2 6,-11 2 5,2 0 4,1 0 1,5-1 2,1-3-2,0 2 2,0 0-2,-2-1-4,1-1 0,-1 1-2,2 2-5,-1-1-1,-4-3-4,-1 3-2,-1 2-3,2-3-2,-6 1-2,5 0-3,-4 2-3,0-1 1,2-2-5,-10 3 1,12 0-2,-6-1-2,-6 1-7,11 1 2,-11-1 2,10 8-5,-7-1 2,-1 6 2,0 1 3,-2 7-1,-2 4 1,0 4 2,-1 1-2,-1 5 2,-2 1 0,1 1 1,-1 0-1,0 2 1,0-6 0,2 2-1,0-5 0,-2-3 1,2-1-2,0-1-11,0-4-26,2-1-27,2-3-25,-2 1-31,4-2-29,0-7-39,0 1-84,4-4-311,0-2-79</inkml:trace>
  <inkml:trace contextRef="#ctx0" brushRef="#br0" timeOffset="72692.24">5715 2852 1593,'10'-13'25,"-4"2"25,-2 2 21,1 2 12,-3 1 18,1 0 8,-3 2-4,0 4-5,2-5-12,-2 5-10,0-7-7,0 7-10,0 0-8,0 0-5,0 0-7,0 0-7,0 0 0,-18 12-2,14-6-5,2 2 1,2-1-3,0 1-1,0 1 4,2 1 8,0 1 9,2 3 4,0-1 3,1 0 0,2 1-1,-1 1 3,2 0-3,-2 1-1,0-1-1,1 2-9,-4 0 3,5-2-4,-6 0 0,2 3-2,-1-3-5,-3 2 3,-3 0-23,-1 0-12,-3 0-27,-1-1-42,-3 1-44,-1 0-48,-1-2-53,0-3-63,-1-5-115,1 1-121,-2-3-137,2-3-145</inkml:trace>
  <inkml:trace contextRef="#ctx0" brushRef="#br0" timeOffset="72881.44">5668 2760 1868,'-2'-13'67,"0"4"15,4-1 11,-4 3 14,2 0 3,2 2-12,0-3-13,4 1-4,5-1-10,6-3-1,4 3-12,5 1-7,1-2-29,7 2-51,4-1-65,0 4-65,3 1-82,-6 1-184,3 0-227,-4 4-147</inkml:trace>
  <inkml:trace contextRef="#ctx0" brushRef="#br0" timeOffset="75520.84">3118 4703 1676,'0'0'-61,"-8"-3"25,8 3 15,0 0 23,-12 0 14,12 0 19,0 0 13,-12 0 9,12 0 10,-6-2 8,6 2 0,0 0 3,0 0 0,-10 0 3,10 0-2,0 0 0,0 0 0,0 0-2,-13 0-1,13 0-5,0 0-4,0 0-7,0 0-8,0 0 2,0 0-10,-8 2-8,8-2-5,0 0-4,0 0-1,0 0-4,0 0 2,0 0-4,29 7 3,-9-5 1,0 0 0,10-2 5,-1 2-6,5-2 0,2 2-1,1-2-4,-1 0 0,-3 0 1,1 2-1,0-2-2,-2 0-1,-3 0-2,-3 1-4,-1-1 1,1 2-25,-5-2-39,0 2-46,-2-2-48,0 2-46,0 0-34,-2-2-45,2 0-117,1 0-289,0 0-174</inkml:trace>
  <inkml:trace contextRef="#ctx0" brushRef="#br0" timeOffset="75982.49">4257 4582 1950,'0'-8'20,"-1"1"11,-3-2 10,1 0 15,-3 1 27,-3-1 23,2-2 9,2 4-2,-4-2-5,-1 0-6,1-1-7,0 2-6,1 3-6,-2-1-9,4 0-8,-4 3-7,0 1-9,2 2-5,-3 2-4,1 3-6,-1 1-3,-2 3-5,3 5-5,-2-1 0,4 0-2,-2 7 4,4-2-11,-1 0 4,3 1-7,2 1 2,2-1 0,2 3 1,0-1 0,5 0 0,-1 0 1,4-1-4,4-3 7,0 1 7,0-5-10,4 1 5,-1-4-2,-1-3 0,2-2-1,0-1 0,0-4 0,-2 0 5,-1-4 0,3-1-3,-4-2 4,-3-3-1,4-2-4,-3-3 2,-1-3-3,-3-1-2,-4 1 0,-1-3 0,-3 0-4,-3 0-8,-1-1 3,-4 0-1,-3 3-1,1 2-4,-4 1 3,0 3-4,0 4-11,-2 1-9,-1 1-29,3 7-16,-2-3-30,2 6-30,0-3-34,2 3-32,0 5-41,3-2-62,1-1-154,2 2-45,2-1-120,4 2-112</inkml:trace>
  <inkml:trace contextRef="#ctx0" brushRef="#br0" timeOffset="76188.52">4658 4680 1900,'10'0'99,"-10"0"-1,6-4 10,-6 4 15,7-3 4,-7 3 9,5-5-16,-5 5-8,3-3-13,-3 3-14,0 0-19,0 0-30,7-4-36,-7 4-44,0 0-55,0 0-56,8-2-49,-8 2-66,3-3-148,-3 3-235,0 0-149</inkml:trace>
  <inkml:trace contextRef="#ctx0" brushRef="#br0" timeOffset="76447.44">4977 4493 1996,'-2'-5'86,"2"5"11,-2-10 13,0 7 10,2 3 4,-2-8-13,2 8-12,-2-4-9,2 4-13,0 0-11,0 0-9,0 0-5,0 0-5,0 17-3,2-8-2,-2 3-3,2-1-2,0 5-4,-2 1-6,2 0 3,0 3-33,1-2-37,-3 3-47,2-1-53,0 0-63,-2-1-64,4 1-133,-2-5-80,1 2-120,1-6-100</inkml:trace>
  <inkml:trace contextRef="#ctx0" brushRef="#br0" timeOffset="76729.89">5311 4606 1827,'6'-10'98,"-2"5"13,-4-2 11,0 0 19,0 2 13,0 0 4,0 5-2,0-9-17,0 9-10,-2-5-13,2 5-13,0-6-17,0 6-15,0 0-8,0 0-3,0 0-9,0 0-7,0 0-2,0 0 2,14 20-11,-10-15 1,6 5-9,-2-3 2,2 4-4,-2-1-1,5 1 0,-2 0-5,0 2 0,1-1-2,-4-1 5,4-1-5,-4 3-11,0-4-3,-4 4-11,0-2-26,-4-1-46,0-1-59,-3-1-60,-2 0-76,-1 1-144,-4-3-138,-4 1 78,4-3-125,-3-4-106</inkml:trace>
  <inkml:trace contextRef="#ctx0" brushRef="#br0" timeOffset="76876.92">5299 4574 1813,'9'-12'52,"2"-1"-3,1 2 10,4-3 6,2 1-3,-1 1-5,4 1-8,2 1-5,3 1-6,2-1-40,4 1-52,5 1-67,-5 4-104,2-2-417,-5 5-138</inkml:trace>
  <inkml:trace contextRef="#ctx0" brushRef="#br0" timeOffset="77288.41">6301 4488 2003,'2'-10'117,"0"1"11,-2-2 12,0-1 16,-2 0 15,0 1-3,0 2-5,-2-2-4,0 1-14,0 0-21,-3 2-14,-4 3-18,3 1-7,-5 2-10,-1 4-10,-4 3-6,2 3-5,-4 4-5,4 2-17,1 1-25,1-1-22,2 2-7,3 0-14,4-4-6,-1 3-3,1-1 3,5-3 3,2 0 2,3-1 6,1-2 5,4-2-3,4-3 7,2-1 3,3 0 2,2-4 3,2 0 8,-2-1 9,1-1 9,-4 0 7,4 2 6,-5-2-3,2 3 0,-6-1-4,-1 0-1,1 2-3,0 2-4,-3 0 6,0 1 2,4 5 9,-4 1 14,1 3 6,-4 2 1,2 1-4,0-1-7,0 3-4,-6 1-1,4 5-10,-3-3-39,0 4-38,-4-5-58,0 1-95,-4 1-121,-2 4-270,-2-1 61,-3 0 75,1-1-172,-3 4-131</inkml:trace>
  <inkml:trace contextRef="#ctx0" brushRef="#br0" timeOffset="93538.55">3092 6330 294,'0'-9'55,"3"-1"4,-6 1 2,3 2 9,0-4 1,0 2-7,-2 1 7,0-3 9,0 1 4,0-2 6,0 3 13,-2-2 8,-1 1-2,2-1-5,-2-1 1,1 2 0,0-1-4,-2 2-7,1 0-9,-1 0-7,1 1-9,1 4-6,0-4-8,-1 3-1,2-2-8,1 3 2,-3-1-3,4 1 1,1 4 2,-9-7-2,8 3 2,1 4-6,-4-7-2,4 7-3,-5-4-5,2 1-3,3 3-4,-12-1-3,3-1-2,9 2-2,-21 2-3,10-1-4,1 3-2,-5-1-1,2 6-4,-2 0 3,0 4-3,0 2-1,-1 2 2,2 4 0,0 3 1,4-2-3,-1 3 0,2 2 2,3-2-2,2 2 1,2-3 1,2-2 1,2 4-2,6-3 3,5-2 2,4-2 2,7-2-5,3-2 2,5-2-2,2-6 1,-3 0-2,1-5 2,3-4 3,4 0 4,0-6 9,-1-1 3,-5-4 4,-1-5 4,-2-2 0,-3 0 6,-3-4-11,-5-2 2,0-2-3,-9-2-5,-1 3 2,-6 0-3,0-2-4,-7 3-3,-1-1-5,-1 1 3,-3 4-5,-1 0-3,-1 1 3,1 3-6,-5 1-2,0 4 0,0 4 3,-1 2-17,-4 5-5,-2 2-12,0 0-9,-3 7-11,3 0-11,2 1-15,-2 4-20,3 0-9,2-2-18,4 6-25,1-1-17,2 2-16,4 0-20,0-3-49,6-2-390,2 5-137</inkml:trace>
  <inkml:trace contextRef="#ctx0" brushRef="#br0" timeOffset="93864.1">3919 6378 1784,'6'-4'27,"-6"4"31,6-6 26,-3 4 29,-3 2 24,4-6 13,-4 6 11,4-5-1,-4 5-18,3-5-2,-3 5-8,4-7-10,-4 7-9,2-5-15,-2 5-10,0-6-1,0 6-11,2-6-11,-2 6-8,0 0-6,0-5-37,0 5-37,0 0-35,2-4-44,-2 4-52,0 0-58,1-2-50,-1 2-75,0 0-138,0 0-36,0 0-76,9-6-87</inkml:trace>
  <inkml:trace contextRef="#ctx0" brushRef="#br0" timeOffset="94776.72">4397 6188 1465,'0'0'-61,"-4"-4"16,0-1 20,4 5 10,-4-3 15,4 3 23,-7-5 13,7 5 10,-3-5 1,3 5 8,0 0 3,-6-6 4,6 6 3,-2-3-1,2 3-1,0 0-3,-4-4 2,4 4 2,0 0-7,0-6 1,0 6-6,2-7-4,-2 7-4,4-7-6,2 4-4,0-2-1,-2 3-8,2-3 1,0 3-5,3-1-3,-1 1-2,3 0 0,0 2-4,-1 2-1,1 0-5,6 1 3,-3 4-1,1 0-4,0 3 1,0 1 2,-5 0 0,4 3 2,-6-2 1,-2 8-1,-2-3 3,-2 3-2,-4 1 7,-6 3-3,-2-2 0,-9 5 1,1 0-2,-4-2-2,0 0 0,-2-4 0,-1 1-2,-1-2-2,3-3 1,2-2 1,4-4-3,0 3 4,1-5 3,5 1-1,0-1-1,0-3 0,3 2-1,-1-3-2,4-1-1,-2 1-1,2 0-2,5-2 1,0-3 1,9 7 1,-1-7-2,7 0 0,3 0 1,2 0-4,4 0 2,1 0-2,5-3 0,0 3-21,-1-1-38,1-2-43,0 3-47,-1 0-43,-1-3-53,-1 1-124,-3-3-241,-4 5-107</inkml:trace>
  <inkml:trace contextRef="#ctx0" brushRef="#br0" timeOffset="95186.05">4920 6330 1647,'-2'-9'-10,"-2"0"23,2 1 23,-1 1 21,2 0 20,-1-1 12,-1 3 3,3-3-9,0 0-13,6 3-6,1-2-9,2 0-4,3 1-6,4 2-6,0-1-2,3 3-5,0 0-3,0 2-5,1 0-1,-4 2-3,4 5-3,-6-3 1,0 5-1,-1 0 0,-1 3 1,-8 0-1,-2 5 3,-4 0-1,-4 1-1,-4 2 0,-3 2-3,-5 1 0,-1 0 0,-2-2-2,-1-3 0,-1 1 1,4-1-2,0-3-1,5-2-1,-2-1 1,6-1-3,-1-1 0,1-2-1,3-1-1,-1 1 3,5-3 4,3 2 3,5-2 3,1-1-3,5 0 1,2-3-4,5 2-1,4-3-1,-1 0 0,5 0-2,-4 0-25,8 0-42,-2-3-55,-1 2-56,3-5-55,-2 1-106,-4 0-150,3-3-87,-3 3-68</inkml:trace>
  <inkml:trace contextRef="#ctx0" brushRef="#br0" timeOffset="95431.52">5545 6363 1492,'-3'-10'12,"2"2"35,1-1 21,-2 1 24,0 1 24,2-2 17,-2 1-1,2 4-7,0-1-12,0 5-12,0-8-12,2 3-5,-2 5-6,10-4-1,-10 4 0,22 4 3,-9 2 3,3 1-6,1 0-2,2 3-9,144 130-602,-150-118 367,-3-2 453,-7-3-574,0-2 458,-1 1-179,-4-1-74,-4-2 188,-1 0-668,2 3 367,-8-3-175,-2-1-342,0 0-85</inkml:trace>
  <inkml:trace contextRef="#ctx0" brushRef="#br0" timeOffset="95656.93">5431 6282 292,'17'-16'390,"2"-1"-121,0 2-50,4 2-22,9-2-17,8-5-24,3 5-22,3-5-10,3 5-20,-1-3-3,-2 3-12,2 4-7,-6 1-10,-4 1-30,-4 2-51,-5 1-60,-1 3-58,-4-1-77,-7 4-182,-3 0-178,-1 0-64</inkml:trace>
  <inkml:trace contextRef="#ctx0" brushRef="#br0" timeOffset="97898.13">3343 7962 1436,'0'0'-64,"0"0"16,0 0 11,0 0 13,0 0 11,-2-8 13,2 8 11,0 0 11,-3-5 5,1 1 2,2 4 0,-3-5 4,3 5 4,-3-6 2,-1 3 2,4 3 6,-6-6-3,-1 2-3,2-1 10,-3 4 2,1-3 1,-2 0-3,0 1 2,-4 1 4,3-1-2,-3 3-3,-3-3 5,4 3-3,-2 0 3,-1 3 1,-2 2-1,0 2 2,-2 7-2,0-1-3,1 3-1,-1 7-4,3 0 1,1 5-3,2 0-3,3-1-5,2 0 0,4-1-4,-1-1-1,5-3-2,9 2-3,-1-2-4,4-1 3,6-1 1,6-4-1,5-1-3,0-1 1,5-4 1,0-3-2,-2-3 4,-1-2 8,0-2 2,-1-2 9,0-2-6,0-3-3,-2-5-1,-1-1 5,-1-4-2,-6-2 1,2-2-6,-5-4-5,-4 1 1,-5-2-10,-2 1-4,-4 1-4,-2 3 3,-6-4 5,-2 4-13,-7 1 0,-2 0 1,-7 3-1,-1 2 1,-3 4-8,2 3 5,-4 1-2,0 6-17,-2 1-12,3 1-21,-1 6-26,5-1-32,1 1-42,5 5-34,4 1-41,2-2-48,7 2-119,2 1-103,6-2-156,2 3-144</inkml:trace>
  <inkml:trace contextRef="#ctx0" brushRef="#br0" timeOffset="98096.68">3775 8270 1831,'10'-3'92,"-10"3"30,13-2 23,-8 1 13,-5 1 25,8-4 8,-4 1-10,-4 3-9,4-3-12,-4 3-15,4-4-14,-4 4-11,0 0-21,7-4-34,-7 4-44,4-1-46,-4 1-50,0 0-63,6-5-60,-6 5-67,5-5-143,-1 1-127,0 1 72,-4-3-119,2 0-81</inkml:trace>
  <inkml:trace contextRef="#ctx0" brushRef="#br0" timeOffset="98513.85">3981 7989 1571,'-2'-6'19,"-2"0"30,2-1 25,0 1 20,0 2 22,-1-3 12,2 1 2,1 6-5,-2-7-16,0 3-9,2 4-13,0 0-8,0-8-5,0 8-7,12-5-2,0 3-7,-1 0-6,9-2-2,-1 3-6,4-2-1,5 0-6,0 2-3,-1 0-1,-3-1 3,-4 0-8,2 2-2,-3-3-3,-2 3-2,-4 0-1,1 0 1,-1-3 4,-2 3 4,-1-2 7,-1 2 5,-9 0-6,17 0 5,-17 0-7,6 2 0,-6-2-2,4 6-6,-4-6-1,-3 9-3,0-4-4,1 6-1,-5 0-3,1 4 0,-3 1-7,3 4 1,-4 3 5,1 0 1,0 3-3,0-1-2,2 2 0,-1 0-1,-1 0 1,2-3 5,-2 3-7,4-5-12,-1 2-24,5-5-18,-5-4-37,4 0-41,0-1-50,2-1-53,-2-4-60,4-1-136,-2-1-89,2-1 75,0-2-97,4 0-40</inkml:trace>
  <inkml:trace contextRef="#ctx0" brushRef="#br0" timeOffset="98950.63">4890 8095 1582,'9'-5'70,"-2"0"19,-1-2 6,-2 2 24,-2-1 10,3 3 9,-3-3 9,0 0 4,0 3-4,-2 3-11,0-9-12,0 9-18,-6-5-10,6 5-9,-11-3-5,2 3-13,9 0-8,-19 7-1,11-3-14,-2 0-10,0 1 2,0 1-7,2 1 1,2-1-3,-3 1-6,5 1-1,-1 1 4,0 0-9,5-2 0,3 3-4,2-3 1,1 4 3,5-1-9,-1 0 3,0-1-1,5 1-1,0-1-3,2 3 11,2 0-1,-2-4-2,3 2 8,-4 1 1,4-1-2,-6 0 2,-1-3 5,1 0-3,0 4 1,-4-2 4,0 0 0,-3-1 11,0 1 0,-5 2-2,-2-2-3,-2-2-2,-5 3 0,0-1-5,-3 3-4,-4-4 0,0 1-19,-2-1-30,-1-3-28,0 3-32,-3-4-39,1-2-54,-2 0-52,4-2-67,-4-2-136,3-4-134,0-2 74,2-2-190,-2 0-175</inkml:trace>
  <inkml:trace contextRef="#ctx0" brushRef="#br0" timeOffset="99156.71">4823 8006 1982,'0'0'56,"0"0"2,7-3 8,-1 0 25,0 0 21,8-1 12,9-3 9,6 1-2,6-4-12,6 1-7,7-1-6,-5 1-16,5-2-14,0 1-13,-7 3-54,-3-3-69,-1 0-109,-7 2-122,-4 3-225,0-3 36,-7 3-137,-1-2-114</inkml:trace>
  <inkml:trace contextRef="#ctx0" brushRef="#br0" timeOffset="102074.35">5632 7934 1548,'-2'-9'-80,"2"3"20,0 6 22,0-11 16,0 7 15,0-1 21,-2-2 11,2 1 23,0 6 1,-2-9 4,0 3 3,2 0 8,0 6 0,-2-7-4,0 2-4,2 5-8,0 0-7,-2-7-7,2 7-5,0 0-2,-18 15-1,8-3-5,-1 7 0,1 4-1,-4 7-1,0 3 4,0 9-2,-4 3 0,3 1 2,1 2-5,1 0 1,0-1-2,1 0-1,0 1 1,3 0-1,4-9-3,3 2 1,0-1-12,2-2-16,2-5-23,0-3-26,3-1-25,2-3-33,1-3-43,0-2-87,0-7-293,1 1-46</inkml:trace>
  <inkml:trace contextRef="#ctx0" brushRef="#br0" timeOffset="102606.72">5700 8178 1391,'-3'-10'-52,"1"1"14,2 1 12,0-2 11,2 2 11,1 3 13,3-4 6,1 1-1,3 1 0,-1-2 11,6 2-1,-1 0 2,1 1 1,0 0-4,0 1-3,-1 1-3,4 0 0,-6 2 1,1 2-1,-3-2 1,3 4-6,-2 0-6,-3 0 0,0 1 4,0 1 2,-5 2 2,0 1-1,-3 1 4,0 1-1,-4-2-3,-4 1-3,2-1 1,0 0-2,-3 1 2,1 0-2,2-2 0,-1-1-1,1 1 1,0 0-1,-2-2-2,5 1-1,-1-1-4,4-4 4,-6 6-5,4-3 2,2-3-2,2 9-3,1-6 1,4 1 3,-1 2-2,5-2-1,-3 3 9,5-1-3,-4-1 0,3 1-4,-4-1 3,4 1 1,-4-2-2,0 3 1,1-2-4,-3 0 2,1 2 6,-3 0 8,-2 1 3,-2-3-3,-2 2 2,-5 1 0,-1 1 0,-3-2-7,-3 0 3,-4 1-3,4-1 1,-3-1 1,0-1-11,2 1-20,-4-2-18,4 1-20,2-4-24,3 3-28,-1-4-37,1 0-91,3-4-192,7 4 63</inkml:trace>
  <inkml:trace contextRef="#ctx0" brushRef="#br0" timeOffset="102900.06">6191 8071 1181,'2'-6'17,"-2"6"27,0-5 25,0 5 16,2-6 9,-2 6-6,0-5-8,0 5-9,0 0-12,0 0-6,0 0-1,0 0-7,0 0 0,5 20 3,-7-6 4,2 1 4,-3 4-4,-1 0-1,-3 4-1,-1 0-5,0 3-2,-7 3-3,0 1-3,-4 1-7,0-2 3,-2 2-5,2-1-1,-3-2-13,2-3-25,0-1-25,1-1-26,4-4-19,3-1-37,1-5-24,3 1-22,2-5-27,2 0-101,5-3-216,2 0-12</inkml:trace>
  <inkml:trace contextRef="#ctx0" brushRef="#br0" timeOffset="103191.85">6235 8470 1300,'3'-6'-20,"1"2"42,-2 0 31,0 1 22,-2 3 21,2-7 14,0 4 1,-2 3-4,2-7-9,-2 7-7,0 0-11,0 0-10,0 0-5,0 0-8,0 0-5,0 0-6,0 0-2,-17 13-3,14-9-2,-4 5-2,2-1-6,1-1 1,-2 2-5,1-1 0,2 2-3,1 0 0,0-1-4,2 0 0,0 1-1,0-3-3,4 1 0,-1 2-1,6-5 1,2 3-3,2 0-3,1-3-19,1 1-21,2-1-20,0-1-31,1-2-37,0-2-27,-1 0-25,0-2-37,-3 0-93,1-1-304,-3-3-102</inkml:trace>
  <inkml:trace contextRef="#ctx0" brushRef="#br0" timeOffset="103372.73">6400 8526 1583,'-6'-1'-49,"6"1"19,-9-2 1,9 2 10,-7-2-1,7 2 22,0 0 11,-7 10 9,7-3 13,0 0 8,0 3 8,2 0-3,-2 2-2,5 4-3,-1-1-1,-2 0-5,2 3-2,-2-3-11,0 2-37,0 0-38,2-1-46,-2-1-56,0-4-108,-2 1-182,-2 0 48</inkml:trace>
  <inkml:trace contextRef="#ctx0" brushRef="#br0" timeOffset="103700.25">6355 7740 1252,'-3'-8'41,"-1"1"14,2 2 10,-1 0 5,3 5 1,-2-6-10,2 6 2,7-3 7,-7 3 1,17 5 9,-2 4 11,3 3 2,4 3 1,4 6 0,7 8-4,-1 3-5,10 14-4,1 6-6,-5 3-4,-6 2-8,1-1-6,-5 6-3,-11-11-4,-5-2-4,-5 0-4,-7-6 0,-7 9-2,-5-2-23,-15 14-34,-9-5-54,-5 0-67,-5-3-93,-2-9-177,-7-3-99,3-2-76,-2-4-82</inkml:trace>
  <inkml:trace contextRef="#ctx0" brushRef="#br0" timeOffset="106776.43">3514 9468 1450,'0'-6'-75,"0"6"26,0 0 15,-2-5 11,2 5 24,-2-7 17,2 7 16,0 0 7,0-6 8,0 6 12,0-4 4,0 4 8,0 0 0,-4-7-4,4 7-9,-4-5-3,0 1-8,4 4-3,-10-4-5,2 2-4,0 0-6,-3 2-1,-1 4-2,-3 0-1,0 1-3,0 6 0,-4-3 2,2 6-1,0-1 0,2 4-1,1 1 0,-2-1 0,6 2-1,2 1-1,2 0 2,1-1-2,3-2 0,2 2-1,5-2 2,1 0 4,4 0 2,2 1 1,3-3 4,3-4 4,1 0 7,2-1-1,1 0 0,0-5 2,0-3 5,-1 0-2,-3 0 0,4-6 0,-3-1-2,0-1-3,-2-5-4,0-5 1,-3 1-8,-4-4-2,0-4-6,-4 0-6,-1-2 3,-5 2-2,-3 1-3,-4-3-4,-1 2-3,-2 3 2,-2 2-10,-6 1 3,-1 3-2,-2 2-9,-2 5-12,-1 1-11,1 5-11,0 1-15,0 1-14,-3 3-15,3 3-16,-1 0-20,4 3-22,0 3-30,4 0-40,-3-1-81,9-2-138,2 5-134,4-6-66</inkml:trace>
  <inkml:trace contextRef="#ctx0" brushRef="#br0" timeOffset="107035.37">4016 9757 1563,'0'0'36,"-2"-7"21,2 0 24,0 7 19,-4-7 16,4 2 4,0 5-7,-3-8-6,3 2-10,0 6-11,0-6-8,0 6-9,3-5-8,-3 5-13,0-7-19,0 7-35,0 0-27,0-5-26,0 5-38,0 0-39,0 0-37,0 0-73,8-2-137,-8 2-171,0 0-56</inkml:trace>
  <inkml:trace contextRef="#ctx0" brushRef="#br0" timeOffset="107472.11">4236 9636 1581,'0'-7'15,"-2"2"22,2 0 21,-2-2 13,2 2 14,0 5 5,0-12-4,0 7-6,2-1-10,0 0-6,5 1-10,-1 0-7,5 1-3,-4 1-6,6-1-3,1 4-2,-2 0-5,5 2-2,-3 3-4,4 2-2,-2 0 1,-2 3-2,0 1 2,-3 2 7,0 1 2,-5 1 3,-2 0 3,-4 2 1,-2 0-3,-2 1-3,-7 0-3,1 1 0,-3 1-2,0-5-5,-4 3 3,3-3-4,-1-2-2,2-2-2,0 1 2,1-3-1,1-1-1,2 2-2,2-5-2,0 1-1,1 1 0,1-3-3,-1 2-4,3-3 3,0 1-2,3-4 0,12 6-1,1-6 0,1 2-2,6-2 2,1 3-1,5-3 1,2 0-9,2 0-28,0 0-40,-1 0-41,3 0-56,1 0-57,-1-3-107,-3 1-150,1 0-116,2-2-100</inkml:trace>
  <inkml:trace contextRef="#ctx0" brushRef="#br0" timeOffset="107892.53">4988 9743 1643,'-13'-9'-1,"3"1"27,2 3 23,-1 1 25,2 1 17,1-1 2,1 0-6,5 4-9,-5-4-7,0 1-9,5 3-7,0 0-7,10-9-4,1 6-5,1 1-4,0-1-3,0 3-3,4 0-4,-4 0-2,3 0-3,-1 3-3,0 1-1,-2-1 0,1 2 0,-4 4 3,-3-1 6,-2 1 6,-2 0 0,-4 2-1,-2 1 0,-2 2 1,-5-1-5,0 0-2,-3 5-3,0-5 4,-2 0-2,0 2-2,4-3 1,-3-2-4,5 1-1,0-2-3,0 1-3,2-5-1,2 3-3,0-3 1,1 2 1,5-4 11,0-3 5,9 10 4,-1-8 0,5 2 0,4-3-4,4-1 0,2 2-2,2-2 0,5 0-2,-2 0-4,3 0-26,-1 0-33,-4-2-60,1 1-70,1-1-62,-2-4-113,-1 0-155,-2 1-178,0-2-175</inkml:trace>
  <inkml:trace contextRef="#ctx0" brushRef="#br0" timeOffset="108141.64">5585 9798 1838,'0'0'21,"-3"-5"23,3 5 20,0 0 16,0-6 10,0 6 2,0 0-8,0 0-11,6-3-6,-6 3 0,0 0 1,23 2 1,-10 1 0,1 1-4,4 2 2,0-2 2,-1 4-3,3-4-4,0 7-6,0-4-3,-6 3-4,3-1-4,-4 0-5,-2 1-2,-1 0 0,-4 2-1,-5-3-13,2 2-25,-3-2-34,-4 1-43,0 0-55,-2-2-64,-4-1-57,-1-1-117,-2-2-122,-2-3-144,1 1-135</inkml:trace>
  <inkml:trace contextRef="#ctx0" brushRef="#br0" timeOffset="108288.33">5596 9769 1755,'6'-12'9,"4"-2"9,6-1 10,2 1 18,8-3 5,2-1-1,-1 3-5,5 2-5,0-2-3,0 5-33,3 3-72,1-5-84,-6 4-173,0 2-198,-2 3-28</inkml:trace>
  <inkml:trace contextRef="#ctx0" brushRef="#br0" timeOffset="109854.24">3277 11146 1385,'0'0'-7,"-11"0"10,11 0 13,0 0 13,-14-2 22,14 2 14,-9 0 9,9 0 10,0 0 2,-10-2-2,10 2-2,-10-2 1,10 2-3,0 0-4,0 0-3,0 0-3,-10 2-1,10-2-4,0 0-6,0 0-7,0 0-4,0 0-4,0 0-2,0 0 9,0 0 1,0 0-4,47 2 3,-21-4-1,6 2-4,-1 0-3,5-2-7,2 2 0,-2-1-7,3 1 0,-4 0-1,1 0-8,-1 0-17,-2 1-39,-1-1-43,-3 0-51,-2 4-52,-3-2-53,-2-2-106,-2 0-127,2 0-132,-3-2-100</inkml:trace>
  <inkml:trace contextRef="#ctx0" brushRef="#br0" timeOffset="110282.3">4194 11061 1707,'0'-5'28,"0"0"18,0-2 23,-2 2 21,2 5 13,-6-9 12,5 3 2,1 3 0,0 3-9,-6-8-14,6 8-11,-2-4-9,2 4-6,0 0-9,-14 8-4,7-3-4,0 3-7,-1 3-1,2-1-1,-3 6-2,3-4 0,0 3-1,-1 2-4,3 7-3,-1-8 0,5 5-1,-2-1 1,4-1 2,-2 1-1,5 0 0,-1-3-5,3-2 1,1 0 2,1-1-3,1-3 1,3-2 7,2-3-5,-1-2-4,-1-2 3,2-2-2,1-4-2,0 0 4,-2-3-9,1-3-5,-2 1 5,-2-5-2,-1-3-2,1-2-7,-7 2 2,0-4-3,-2 2 2,-4 1-3,0 1-6,-4-1 1,-5-1-2,1 5 0,-3-1-2,0 6-16,-1-1-16,-5 3-12,4 0-19,0 6-20,-3 0-26,4-2-33,2 3-30,-2 3-32,6-1-19,-2 1-23,3 1-58,1-2-106,6-2-248,0 5-154</inkml:trace>
  <inkml:trace contextRef="#ctx0" brushRef="#br0" timeOffset="110489.7">4641 11211 1909,'11'0'107,"-3"0"14,-8 0 13,12-2 13,-7 0 18,-5 2 7,11-2 7,-11 2-5,8-4-15,-8 4-17,6-1-12,-6 1-18,7-3-13,-7 3-38,0 0-48,0 0-41,12-1-51,-12 1-66,4-3-74,-1 2-81,1-1-191,-4 2-16,5-5 65,-5 5-107,6-5-51</inkml:trace>
  <inkml:trace contextRef="#ctx0" brushRef="#br0" timeOffset="110736.29">5018 11051 1610,'0'-7'104,"2"2"25,-2 5 16,0-9 18,2 5 18,-2 4 10,2-5-3,-2 5-20,2-7-18,-2 7-22,0 0-15,0 0-9,0 0-8,0 0-9,0 0-9,2 21-9,-2-12-4,0 3-15,0 0 1,0 3-4,-2 0-4,2 2-1,0-1-33,0 4-34,-2 0-32,0-3-48,2 0-49,-2 0-54,4-1-53,-2-3-90,0-4-125,4 0-8,-2-1-159,4-4-140</inkml:trace>
  <inkml:trace contextRef="#ctx0" brushRef="#br0" timeOffset="110980.52">5212 11182 1794,'5'-6'16,"-2"1"34,1 2 32,-2-4 28,-2 7 21,2-8 7,0 5-4,-1-1-7,-1 4-13,0 0-9,5-6-12,-5 6-14,2-4-3,-2 4-12,0 0-4,0 0 7,0 0 5,26 10-5,-20-6-2,2 3-5,1-1 1,1 2 0,1 1-6,0-1-3,-1 1-7,-2 3 1,-2-3-7,4 3 1,-4-2-17,-4 1-25,2 0-31,-4-1-44,-2-1-49,0-1-69,-2 1-65,-2-3-88,-4-2-137,2 0-21,0-1-138,-2 0-142</inkml:trace>
  <inkml:trace contextRef="#ctx0" brushRef="#br0" timeOffset="111142.46">5261 11182 1865,'3'-11'52,"1"1"13,-1 0 10,4-1 15,2 0 17,1-1 6,1 2-11,4-1-8,-3 2-8,6 1-11,0 1-11,-1 2-31,3-1-49,-2 4-51,4-1-49,-1 3-56,0-2-75,0 4-141,-1 1-230,-2-2-115</inkml:trace>
  <inkml:trace contextRef="#ctx0" brushRef="#br0" timeOffset="111557.9">5838 11171 1737,'0'0'51,"12"-3"25,-9-2 27,2 1 14,0-4 16,-3 3 13,0-2 6,0 1 6,0-2-10,0 0-13,-2 2-9,0-1-3,0-1-5,0 2-15,-2-1-9,-2 2-9,0-1-13,-3 2-9,1 0-5,-2 1-10,-3 2-4,11 1-3,-23 4-4,8-1-1,0 2-4,2 1-8,-1-1-1,0 2 1,2 3-5,2-3-2,-1 3-3,4 0-3,1-2-7,0 1-7,4-2-2,0 1-4,4 1 2,0-2 5,4-2-8,3 0 11,6 0-8,-3-2-4,6 0 9,-2-3 2,1 1-6,-2 2 2,0-3 1,-3 1 3,1-1-4,0 2 2,-3 0 4,-1 2 17,4-1 10,-3 3 11,1 2 3,-1 4 6,-2-2 4,-1 4-7,2 3 1,-3 0-4,-2 5-5,2 0 3,-1 5-6,-3-2-17,-2 1-35,2 4-43,-4 0-61,-2-2-73,-3 6-69,1-7-72,-2 3-205,-8 1-23,2 1 81,-5 6-207,-2 1-184</inkml:trace>
  <inkml:trace contextRef="#ctx0" brushRef="#br0" timeOffset="112891.93">3809 12487 1929,'0'-10'0,"0"3"15,-2 1 19,0-3 12,-2 0 9,-1 2 24,2 2 11,-1-3 6,0 3 3,0-2-8,0 2-6,0 1-10,0 0-9,4 4-7,-14-1-4,14 1-2,-21 5 0,11 2-2,-5 3-4,2-1 1,1 6 0,-3 3-4,4-1-1,1 1-4,1 2 0,1-1-3,4 1 3,2-2-14,2 3 4,4 0-4,0 0 1,4 0-5,3-1 3,1 0-3,4-5 2,0-1 4,2 0-6,-2-5 5,3-3 2,3-3-1,-4-1 4,2-4 0,-4 0-4,1-3 0,-1-3 2,-4-4-10,0-3 2,-2 0-6,-2-4 2,-3 0-5,-5-2-1,0 1-1,-5-4 1,-1 2-3,-4-2-8,0 5 4,-2 1 5,-1 1-12,-2 1 1,2 4-2,1 1-6,-4 2-11,2 2-13,-1 4-10,2-1-13,-1 4-15,1 2-20,1 0-25,-2 4-39,1 0-41,6 3-25,0-1-46,2-1-120,3 1-88,2 2-156,0 1-128</inkml:trace>
  <inkml:trace contextRef="#ctx0" brushRef="#br0" timeOffset="113104.7">4330 12734 2049,'0'0'176,"13"-1"-3,-13 1-5,10-2 15,-10 2 2,6-2-4,-6 2-9,6-3-19,-6 3-17,0 0-20,10-2-26,-10 2-44,0 0-42,8-3-56,-8 3-64,0 0-58,10 3-61,-6-6-66,0 1-159,3 0-44,-7 2-173,0 0-172</inkml:trace>
  <inkml:trace contextRef="#ctx0" brushRef="#br0" timeOffset="113522.5">4751 12664 1911,'2'-8'61,"0"1"12,0 1 7,-4-1 19,2 1 23,0-2 16,0 3 18,-2-2-2,2 7-14,0-9-19,0 5-5,0 4-21,-4-4-5,4 4-11,0 0-6,-15 15-13,6-5-9,1 4 0,2 1-2,-3 1 1,3-1 0,-2 4-3,1-2-15,0 0 3,3 2-6,2-2-2,0 3 0,2-3-3,2 0 5,2-1-3,1-1 0,2-1-3,-2-2 2,6-3 5,2-2-1,-1-3 2,6 1-5,-4-5 1,2-5 0,0 1-4,-1-3 0,0-4-4,0-1-1,-3-5-1,-2-2-3,0-5 1,-7 4-3,2-1 0,-5 2-6,-2 1 1,-2-2-3,-2 1 0,-7 3-4,2-2-4,-6 4-12,2 0-20,0 6-25,1 0-34,-4 0-36,4 4-44,1 0-52,4 4-51,-1-2-75,1 2-134,5 0-31,4 0-207,0 0-218</inkml:trace>
  <inkml:trace contextRef="#ctx0" brushRef="#br0" timeOffset="113915.49">5060 12593 2016,'0'0'115,"0"0"5,-10-11-2,10 11 5,0 0 11,-11-2 11,11 2 13,-5-4-5,5 4-15,0 0-21,0 0-15,0 0-6,0 0-11,0 0-6,32-1-7,-12 1-11,4-2 0,5 0-9,0 0-1,1 0-9,0 0-4,-3 1-3,-4 1 1,0 0-10,-5-2 2,0 2-6,-2 0-2,-2 0-4,-1 0-2,-2 0-2,1 2 0,-3-2 3,-3 3 10,0 3 6,-4 1-1,-2 4-5,2 1-1,-2 3-1,-2 3 3,0 1-8,-1 4 2,-2 1 1,1 0 2,-2 4-2,-1 0-3,-1 3 5,-3 1-4,2-1-4,1-2 2,2-5-5,0 1 3,-2-3-24,2-1-46,2-2-39,0-4-45,0 1-46,2-5-61,4-1-58,0-3-82,0-3-151,4-1 14,2-3-239,-8 0-252</inkml:trace>
  <inkml:trace contextRef="#ctx0" brushRef="#br0" timeOffset="114258.31">5886 12813 2230,'2'-6'51,"-2"0"2,0 1 9,-5-2 16,2 5 14,3 2 9,-11-7-2,3 7 3,8 0-7,-15 0-10,7 2-10,-2 0-7,2 3-8,0 0-8,2 1 1,2 1-9,-3 1-2,3-1-2,2 3-6,2 0-2,2-2-3,0 3-4,2 0-4,5 2-1,-3-2 9,2 1-5,0 0-5,2-1 5,-2 0-2,2 1-5,-1 2 8,-1-3-7,-1 0 3,-1 0 3,1 2 3,-1 2 3,-2-3 3,-2 2 9,-2-3-5,-2 2 10,-2 0-4,-1 1-4,-6-1-1,-1-2-4,-6 4-6,3-2-11,-7-2-37,-1-1-38,-3-3-41,1 0-67,0-4-72,1-3-80,1-3-186,4 0-19,0-5 61,2-1-182,2-6-141</inkml:trace>
  <inkml:trace contextRef="#ctx0" brushRef="#br0" timeOffset="114427.2">5848 12683 2128,'5'-7'221,"7"-1"-27,5-2-11,6 1 2,7-6 5,12-2-12,9 1-15,21-6-19,2 1-58,4-1-109,-1 0-173,-6 0-259,-13 3-80,-10 4 66,1-2-209,-4 0-174</inkml:trace>
  <inkml:trace contextRef="#ctx0" brushRef="#br0" timeOffset="120435.79">2118 8161 711,'0'0'83,"-10"-2"-5,10 2-15,0 0-9,0 0-12,-9 0-3,9 0 1,0 0-8,0 0-1,-8-2 0,8 2-6,0 0 5,0 0-1,0 0 2,0 0-3,0 0 3,-8-1 5,8 1-2,0 0 5,0 0 5,0 0-2,0 0-10,0 0 11,0 0-5,0 0 0,0 0-6,0 0-4,0 0-6,0 0-7,0 0 6,0 0-4,0 0 3,0 0-3,0 0 0,0 0-7,21 5 8,-11-3-4,10-2 1,-2 2 1,4 0-2,-1-1-3,3 1 2,0 0-2,0 0 3,1 0-6,-1 0 0,-1-1-1,-3 2-1,1-2 0,-1 1 1,-3-2-2,1 2 1,-6-2 0,0 0 4,-1 2 8,-1-2 6,2 0 7,-4 0 7,0 0-1,0-2-4,-8 2-2,14-5-6,-12 1 0,0 0-4,-2-2-6,0 6-1,-10-7 0,0 2-3,-2 2-2,-3-1-2,-4 1-2,-2 0-1,-3 1-6,-5 1 6,-3 0-2,-1-2 1,5 0-2,-2 3 0,0 0 0,8-1-2,0 1 3,1 0-1,4-2-2,2 2-1,3 0 2,-2 0-2,4 0 0,1 0 0,9 0 0,0 0 1,0 0-1,0 0 1,0 0 2,0 0-3,45 0 0,-23 0 4,1 2-2,7-2-1,-1 1 0,5 5 1,-2-4 3,2 0-5,-3 3 5,3-2-3,-2-1 1,0 2-5,-3 0 6,1-2-2,-2 0-13,-5 0 4,-2-1-3,0 1 3,-4-2 1,0 2 3,-4 0 3,-1-2-1,-1 0 2,-11 0-2,12 0 1,-12 0-2,0 0 0,0 0 1,0 0-3,0 0-1,-33 0 4,18 0-2,-4 0-4,-2 0 4,-5 2-3,-1 0 2,-5-2 2,0 1-2,-2 2 1,2-2-2,1-1 4,2 2-1,5 0 3,2-2-2,2 2-1,2 0 1,4-2-4,1 3 4,5-3 1,8 0-2,0 0 0,0 0 2,0 0 2,0 0-3,33-3 2,-13 3 1,0 0-2,2 0 3,1 0-1,-2 0-4,0 3 2,-2-3 2,0 1-2,-1-1 1,-3 2 0,-3-2 0,0 0 3,0 2 1,-2-2 1,-2 0-1,-8 0-2,9-2 2,-9 2-1,0 0-3,0 0-2,0 0 3,0 0 0,-34-2-1,21 2 2,-6 0-1,0 0 1,-2 0-4,-3-1 3,-1 1 3,2 0-3,0-3 2,3 3-3,2-2 3,-2 2-5,6 0 5,1-2-1,3 2-3,-1-2 2,11 2 0,-5-3-3,5 3-1,0 0 6,20-6-3,-10 4 5,3 2-5,2-2 0,0 2-2,-2-2 1,4 2 4,-1 0-3,-3 0 0,1 0 1,-3 0 0,-1 0-2,1 0 1,1 0 6,-12 0-1,14 0-1,-6 0 1,-4-2 2,-4 2-4,0 0-3,0 0 5,9-1-3,-9 1 1,0 0-1,0 0-5,0 0-19,-23-2-27,15 0-31,8 2-36,-22 0-57,10-2-126,1 0-230,-2-4-34</inkml:trace>
  <inkml:trace contextRef="#ctx0" brushRef="#br0" timeOffset="121768.14">3432 335 1382,'-9'-12'-60,"-1"1"26,0-2 16,-4-2 11,2-3 23,-2 3 18,2-2 11,2 5 15,-1-5 10,1 4 13,-2 0 3,4 0 6,0 0 0,2 7-11,0-2-9,-1 0-11,2 0-8,0 5-9,0 1-6,5 2-3,-6 12-3,4-1-2,2 4-2,0 5-3,0-2-4,2 4-2,-1 6-1,4-2-2,-1 1-2,-3 2 1,4-3 0,0-1-3,-3-4 1,3-2-2,-3 0 0,2-2-1,-2-4 2,-2-1 4,2 0 0,-2-3 15,0-2-3,0-3-4,0-4 1,0 0-6,0 0 0,0 0-5,-10-17-1,5 4 0,3-4-4,0-2-2,-1-7 2,1 1-2,-1-6-2,3 2 0,-1 2 1,1-2-4,0 7 1,-2 1-2,4 2 0,-4 2-2,2-2-5,0 6-5,0 3-3,3 4 4,5 8 2,-8-2-1,17 14 3,-5-3 0,6 6 2,-3 2 0,7 2 0,0 4 3,0 0-2,2 0 1,0-3 1,-1 2 0,-5-7 1,0-1 0,-4-2 2,-1-1 4,0-4 13,-2-1 13,-1-4-3,-3-4-4,-7 0-3,19-9 2,-13-1 0,-1-2-4,0-3-1,0-3-2,-4-7-2,-1-4 3,0 1-7,-1-3-3,-2-2 0,1 5-7,0 0-12,-1 8-15,2 0-31,-1 3-50,2 2-53,-2 8-14,2 6-5,0 1-23,0 0-68,0 0-350,4 23-119</inkml:trace>
  <inkml:trace contextRef="#ctx0" brushRef="#br0" timeOffset="121935.27">3840 335 1668,'0'0'-26,"0"0"7,7-8 11,-7 8 5,6-5 4,-4 1-7,5-2 1,-1 3 8,4-4-5,6 2-4,0 2-26,5-1-24,3-1-18,0 4-46,-2 1-95,2 0-159,-3 0 112</inkml:trace>
  <inkml:trace contextRef="#ctx0" brushRef="#br0" timeOffset="122097.54">3902 587 1085,'-10'5'32,"0"-1"-3,3-3 9,2 2 12,1 0 7,4-3 1,0 0-8,0 0-7,0 0-5,0 0-4,32-13-3,-15 7-17,8 2-32,1-3-39,4 1-40,3 1-53,3-5-271,0 4 69</inkml:trace>
  <inkml:trace contextRef="#ctx0" brushRef="#br0" timeOffset="122496.7">4492 345 1265,'-6'-8'50,"-2"2"7,2-2 6,-6 1 12,6 0 11,0 0 16,0-1 7,2 1-2,-3 1-8,3 2-11,2-3-10,2 2-9,4-3-10,7 0-3,3 1-9,6-4-2,3 4-5,2-1-4,0 1-3,1 0-5,-1 1-3,-1 2-2,-3 0-2,-2-1-3,-2 3-2,-2-2 1,-5 0-2,3 0-2,-2 3 2,-2 1 0,-1-2 1,0-1 1,0 1 4,-8 2-2,14-1 2,-8-1-3,-6 2-3,10-2 0,-10 2-6,11 0 1,-11 0-4,6-3 0,-6 3 0,0 0-7,11 3 1,-11-3 1,8 5-2,-5 3 0,-1 2 0,-2 1-1,2 4 2,-2 4 0,2 2-1,0 6 2,-2 2 2,0 5 2,4 6-9,-2 0-49,0 4-69,1-2-101,2 2-282,0-5 10,-2 0-32,-1-7-32</inkml:trace>
  <inkml:trace contextRef="#ctx0" brushRef="#br0" timeOffset="125150.53">2209 8257 415,'0'0'150,"-10"3"-5,10-3-25,-8 2-12,8-2-21,-9 2-6,9-2-4,0 0-8,-8 0-3,8 0 2,-6 1-8,6-1 0,0 0-1,0 0-3,0 0-3,0 0-3,-9 2 0,9-2-1,0 0 3,0 0 1,0 0 1,0 0 0,0 0 1,0 0-1,0 0 0,0 0-9,0 0-2,0 0-2,0 0-8,0 0-2,27-10-4,-10 10-2,5-5-1,-2 1-2,10 2-4,-2-1-2,3 0 2,1 0-4,0 1-2,0 0-1,0 0-2,-2 0 0,-1 1 0,-2-1 1,-5 2-12,-1-2-1,-4 0-1,0 2 3,-5 0 5,1-3-1,0 3 1,-6-1-2,-7 1-1,11-4-3,-11 4 5,0-3-4,0 3 0,0 0 2,-22-7 0,9 4-1,-4-1-2,-4 2 1,-2-2 0,-5 2 0,-1 0 0,-1-2-2,-2 3 3,1-3-4,1 2 3,0 0 2,9 2-1,-1-2-2,2 0 0,2 2 2,4-2-3,1 2-4,3-1 3,1 1 1,9 0 2,0 0-1,0 0-1,0 0-1,0 0 0,34 1-1,-15 1-5,0 0-4,1 0-6,4-2 1,-3 2-6,1-2 2,-2 2-1,0-2 0,-3 1 3,-2-1 4,-2 3 0,-3-3-1,0 0 10,-3-3-5,-7 3-3,0 0 6,0 0 1,0 0 0,0 0 1,-23-9 0,7 7 2,-2-1 0,-1-1 0,-7 0 2,1 0 1,-3 2 0,3-3 5,2 2 0,1 0 0,3 2-2,3-5-1,0 5-1,6 1-1,0-2 2,10 2 1,0 0-1,0 0 1,0 0-5,36 0-2,-15 0-5,2 0 0,8 2-3,-1-2-3,0 1-5,-1-1 5,-3 0 2,-3 3 2,-1-3 0,-2 0 1,-2 0 2,-4 3 3,1-3 6,-4 0 0,-5 0 0,-6 0 1,0 0 9,0 0 3,0 0 2,0 0 8,0 0 3,-34-3 0,20 3-3,-6 0-1,2-3 4,-2 3-6,3 0 4,1 0-2,2 0 0,-1 0-1,5 0-6,-1 0 0,11 0-6,-16 0 2,9 0 0,7 0 0,0 0 0,0 0-1,0 0 0,0 0-6,0 0 6,17 8-3,-11-6-1,-6-2-1,11 3-1,-11-3 3,9 0-3,-9 0 3,6 2 0,-6-2-2,0 0 3,8 1-2,-8-1 1,0 0-2,7 2 5,-7-2 2,0 0 0,0 0 1,0 0-2,0 0 0,0 0-2,0 0 5,0 0-3,0 0-4,0 0 2,0 0-3,0 0 1,0 0-3,0 0 2,0 0-2,0 0 1,0 0 0,0 0-1,0 0-2,13-2 0,-13 2 3,0 0-4,0 0 4,0 0-2,0 0 2,0 0-4,0 0 0,0 0-1,0 0 4,0 0-1,0 0 0,0 0-1,0 0 0,0 0 0,0 0 0,0 0 0,0 0-1,0 0 1,0 0 1,0 0 0,0 0-4,0 0 3,0 0 1,0 0-3,0 0 3,0 0-3,0 0 3,0 0-2,0 0 1,0 0 0,0 0 0,0 0 2,0 0-4,0 0 4,0 0-2,0 0 2,0 0 1,0 0-2,0 0 0,0 0 0,0 0 1,0 0-2,0 0 4,0 0 1,0 0-1,0 0 3,0 0 3,0 0 3,0 0 4,0 0 5,0 0 1,0 0 4,0 0 3,0 0 2,0 0 2,0 0 0,0 0-2,0 0 3,0 0-4,0 0-1,0 0-5,0 0-3,0 0 2,0 0-2,0 0-6,0 0 1,0 0-3,0 0-4,0 0 3,0 0-2,0 0 3,0 0-7,0 0 0,0 0 0,0 0 0,0 0-3,0 0 2,0 0 0,0 0-3,0 0-1,0 0 4,0 0-5,0 0 2,0 0 1,0 0-1,0 0-1,0 0-1,0 0 0,0 0-1,0 0 2,0 0-2,0 0-1,0 0 0,0 0 1,0 0 0,0 0-2,0 0 0,0 0 2,0 0-1,0 0 1,0 0-4,0 0 4,0 0-1,0 0 2,0 0-3,0 0 2,0 0-2,0 0 1,0 0 2,0 0-1,0 0 2,0 0 0,0 0-2,0 0 2,0 0-1,0 0 0,0 0 2,0 0 0,0 0-2,0 0 2,0 0-4,0 0 5,0 0-2,0 0-2,0 0 2,0 0-1,0 0-2,0 0 1,0 0 2,0 0-4,0 0 3,0 0 0,0 0-2,0 0 2,0 0 0,0 0 0,0 0-2,0 0-5,0 0-16,0 0-26,0 0-21,0 0-25,0 0-20,0 0-20,0 0-22,0 0-23,0 0-33,-33 0-103,33 0-330,-10-8-143</inkml:trace>
  <inkml:trace contextRef="#ctx0" brushRef="#br0" timeOffset="130281.72">5264 10310 792,'0'0'19,"0"0"1,0 0 4,0 0 3,0 0 6,0 0 1,0 0 2,0 0 5,0 0 1,0 0-2,0 0-2,0 0 2,0 0-1,0 0 8,0 0 4,0 0-2,0 0 3,10 1-1,-10-1-1,0 0-4,0 0 0,0 0 2,0 0-4,0 0 2,0 0-5,0 0 0,0 0-3,0 0-4,0 0-1,0 0 0,0 0 0,0 0 0,0 0-1,0 0 3,0 0 1,0 0 2,0 0-5,0 0 2,0 0-4,0 0-3,0 0 1,0 0-5,0 0-2,0 0-1,0 0-4,0 0 1,0 0-2,0 0 0,0 0 0,0 0-1,0 0-1,0 0 1,0 0-1,0 0 4,0 0-3,0 0 2,0 0-2,0 0-1,0 0-1,0 0 3,0 0-3,0 0 0,0 0-3,0 0-1,0 0 1,0 0-3,0 0 1,0 0-3,0 0-2,0 0 2,0 0 0,0 0-2,0 0 1,0 0-2,0 0 0,0 0 2,0 0 0,0 0-1,0 0-1,0 0 0,0 0 1,0 0-4,0 0 0,0 0 2,0 0 3,0 0-2,0 0-1,0 0 0,0 0-1,0 0-2,0 0 0,0 0 0,0 0 4,0 0 0,0 0-1,0 0 2,0 0-3,0 0 1,0 0 0,0 0-2,0 0-1,0 0 1,0 0 3,0 0-2,0 0 0,0 0 1,0 0-2,0 0 1,0 0 2,0 0-2,0 0 2,0 0-2,0 0 0,0 0 0,0 0 0,0 0 2,0 0-2,0 0 0,0 0 0,0 0-1,0 0 1,0 0-1,0 0 3,0 0-2,0 0 0,0 0 0,0 0-1,0 0 0,0 0-5,0 0-9,0 0-6,0 0-8,0 0-11,0 0-12,0 0-16,0 0-23,0 0-26,0 0-45,0 0-101,0 0-390,0 0-150</inkml:trace>
  <inkml:trace contextRef="#ctx0" brushRef="#br0" timeOffset="131867.51">5509 4791 523,'2'4'151,"-2"-4"-73,4 5-26,-4-5-4,0 4 7,0-4-4,0 0 1,4 5-6,-4-5-4,0 0-4,2 5-3,-2-5-5,0 0-4,0 0 0,0 0-3,0 0-2,0 0-4,6 6-4,-6-6 2,0 0-3,0 0-2,0 0 3,0 0 6,0 0-5,0 0 4,2 4 1,-2-4 2,0 0 1,0 0 1,0 0-6,0 0 4,0 0-7,0 0 1,0 0 1,0 0-7,0 0 0,0 0 3,0 0-6,0 0 4,0 0-1,0 0-3,0 0-1,6 1 2,-6-1-2,0 0 0,0 0-3,0 0 1,0 0-4,0 0-17,0 0-15,0 0-13,0 0-17,0 0-18,0 0-27,7 0-47,-7 0-246,0 0 87</inkml:trace>
  <inkml:trace contextRef="#ctx0" brushRef="#br0" timeOffset="137651.5">3919 13542 1356,'0'0'205,"0"0"-80,2 6-30,-2-6-25,0 0-10,2 3 0,-2-3-1,0 0-5,0 0-3,2 4-7,-2-4-2,0 0-9,0 0-6,0 0-4,4 4-4,-4-4-14,0 0-16,0 0-27,7 2-29,-7-2-37,0 0-52,0 0-124,0 0-289,8-7-70</inkml:trace>
  <inkml:trace contextRef="#ctx0" brushRef="#br0" timeOffset="165494.69">8000 2798 6,'0'0'-2</inkml:trace>
  <inkml:trace contextRef="#ctx0" brushRef="#br0" timeOffset="165507.66">8000 2798 2,'10'0'-1</inkml:trace>
  <inkml:trace contextRef="#ctx0" brushRef="#br0" timeOffset="166396.52">8021 2798 15,'0'0'13,"0"0"9,0 0 5,0 0 4,0 0 11,0 0 1,0 0 4,0 0 4,0 0-2,0 0 1,0 0 0,0 0-2,6-2-2,-6 2-2,0 0-2,0 0-1,0 0-8,0 0-3,0 0 0,0 0-7,0 0-2,0 0-1,0 0 0,0 0-1,0 0-3,0 0 2,0 0 3,0 0-3,0 0 2,0 0 4,0 0-5,0 0 7,0 0-6,0 0-1,0 0-3,0 0 0,0 0-7,0 0 0,0 0-1,0 0 1,0 0-5,0 0 2,0 0 4,0 0-8,0 0 3,0 0-3,0 0 8,0 0-9,0 0 2,0 0-4,0 0 3,0 0-4,0 0 0,0 0 5,0 0-4,0 0-1,0 0 2,0 0 3,0 0-5,0 0 3,0 0-1,0 0-6,0 0 8,0 0-4,0 0 2,0 0 4,0 0-3,0 0-5,0 0 4,0 0 4,0 0-1,0 0-3,0 0 0,0 0 3,0 0-2,0 0 3,0 0-2,0 0-2,0 0-2,0 0 5,0 0-6,0 0 1,0 0 2,0 0-4,0 0 8,0 0-5,0 0 4,0 0-4,0 0 0,0 0 1,0 0 1,0 0 9,0 0-8,0 0 2,-21-3-4,21 3 0,0 0 2,0 0 2,-14 0-6,14 0 4,-11 0-4,11 0-2,-10 0 3,3 1 0,1 1 3,-4 0-2,3 0 0,-2 0-6,0 2 9,-1 0-4,1-1 1,-1 3 0,-3 0-1,1-1 0,-2 4 5,2-1 2,-1 2 0,0 2 2,-1 1 4,1 2-8,1 5 9,0 0-1,4 1 2,0 2-2,4 2 5,-2-3-2,6 5 0,4-2 5,0-2-3,2 1 4,2 1 4,5-4 8,3 3 2,4-4 4,-1-3 8,2-1 7,3-3 3,-1-3 6,0-3 10,4-1 7,-4-4 2,1-2-1,3-6 1,2-1-3,0-5-4,-1-3-7,-4-6-5,0-1-5,4-10-5,-5 1-5,-4 2-7,-4-3-1,-1 3-4,-2-2-4,-6 4-1,0 3-3,-4-1-5,-1 2-5,-2 1-3,-3 4-3,-2 1-3,-2-2-1,-6 5-2,2 3-3,-3 3-12,-4 3-12,0 3-12,-1 4-11,0 2-14,-2 5-14,-1 0-9,2 5-12,2 1-23,-1 2-22,6 0-10,3 4-14,1-1-28,4-4-76,3 2-227,3-1 2</inkml:trace>
  <inkml:trace contextRef="#ctx0" brushRef="#br0" timeOffset="166590.61">8497 3096 1395,'7'-4'56,"1"-4"11,-2 3 17,-2-3 15,3 0 8,-2 0 6,-1 1-2,0-1-6,-2 1-7,2 0-12,-2 2-10,0 0-9,-1-2-21,2 4-32,-1-3-39,-2 6-52,5-4-43,-5 4-31,9 0-48,-9 0-137,0 0-214,12 6-52</inkml:trace>
  <inkml:trace contextRef="#ctx0" brushRef="#br0" timeOffset="167057.6">9035 2981 1531,'2'-8'-10,"0"0"19,2 1 4,-4-1 21,2-1 20,-2 2 11,0-1 9,0-1 3,-2 2-3,0 2-5,2 0-8,-2-2-9,2 2-8,0 5-2,-6-6-9,6 6-3,0 0-6,-22 7-1,10 1-5,2 4 0,-5 1 0,2 4-3,2 2-3,1 3-4,0 0 5,0 1-2,4 2-1,0-3-2,3 2 2,2 0-2,1-2 0,4-2 0,0 1 0,4-2-3,4 0 2,0-2 0,3 0 5,1-5-1,4-1 1,4-1 6,-2-4 6,0-5 7,1-1 2,-2-3 5,4-3 1,-1-5-1,-1 2 1,3-9-7,-8-1-1,2-5-3,-3-2-3,-3-1-2,-5 5-4,0-5-3,-5 3 3,-3-2-7,-2 6-1,-1-1-2,-6-2 0,3 2-2,-9 3-3,2 2-1,0-1-11,-6 7-15,2-2-16,-1 6-12,-2 1-16,0 1-17,-1 4-19,2 2-21,-2 1-14,4 4-29,1-2-29,2 3-49,4-3-364,3 2-107</inkml:trace>
  <inkml:trace contextRef="#ctx0" brushRef="#br0" timeOffset="167547.39">9989 2873 1668,'14'-14'-14,"-4"1"13,-1-1 17,-5 1 18,-1 2 17,1-3-1,-4 4 9,2-1 0,-2 0-5,0-1-3,-2 3-5,-1-2-7,-3-1-2,-1 0-8,-1 3-5,-2 0-4,-6 3-4,2 2 1,-3 1-2,0 3-2,0 0-1,1 3-4,-2 3 0,2-1 0,1 3-2,0 1-1,2 3-3,1 0 2,0 1-4,4 2 2,2 0 2,2 3-5,2 1 1,2-1 2,2 1 1,2 5 0,4 0-6,2 1 6,4 1 1,0 3-2,2-2 0,0 2 1,1-1-3,-1 0 4,-5-1 0,2-4 0,-4 2-4,-3 0 2,-4-2 1,1-4-1,-8 0 3,1 0-1,-3-2 2,-3-2 3,0-1-3,-4-4-1,1-2-2,2 0 2,-4-4 1,1-4 4,2-2 9,0-4 0,0-1 5,4-7-5,4-3-1,2-2-4,4-9-4,8-5 0,6-7-2,6 0-5,18-10-13,10-3-15,7 6-17,9 3-24,4 3-32,1 10-34,-4 2-49,-2 0-86,-17 10-332,-12 4-99</inkml:trace>
  <inkml:trace contextRef="#ctx0" brushRef="#br0" timeOffset="169136.63">8353 4545 1547,'-5'-7'-79,"3"1"21,0-2 11,-2 1 18,0-1 19,1 0 19,-2 0 19,0-1 12,2 2 6,-5-1 15,5 2 8,-3-1-4,3 1-4,-1-1-8,0 4-9,-1-1-5,5 4-10,-12 2 1,4 2-5,-7 4-4,4 3 1,-6 3-2,0 0-6,2 4-2,1 1 1,-2 2 0,2-1 0,4 2-3,1 2 0,2 1 0,1 0 0,4-4 1,2 0-1,2 0 0,2-4 5,5 1-3,0-4 5,5-4 3,0 0 6,6-6-1,1-3 0,1-2 4,4-3 1,1-4-1,2-1-1,0-6-5,-1-5 0,-5-1-2,1-1-2,-6-5-2,0-1 0,-6-1 1,-3 2-2,-5 0 0,-4 1-4,-4 1-1,-3 0 1,-1 2-3,-5 3-1,-2 4-1,-1 1-4,-4 3-3,-1 5 4,1 2-3,-2 5-21,1 3-12,-6 2-23,5 4-32,1 2-30,4 2-17,2 0-24,4 1-38,5-1-89,2 2-236,4-3-25</inkml:trace>
  <inkml:trace contextRef="#ctx0" brushRef="#br0" timeOffset="169306.96">8722 4673 1455,'6'-6'30,"-4"2"2,-2 4 1,2-6-7,-2 6 2,2-7 2,-2 3 0,0 4-7,2-5-13,-2 5-38,4-4-53,-4 4-32,8-5-60,-8 5-270,12-2 48</inkml:trace>
  <inkml:trace contextRef="#ctx0" brushRef="#br0" timeOffset="169788.47">9003 4585 1313,'4'-3'56,"3"-2"0,-7 5 1,9-5 2,-3 0-2,0 2-4,4-3 0,4 1-2,0 1 0,5 0-7,3 0-1,-2 1-3,2 1-10,-2 0 1,2 2-3,-1 0-6,-1 2-5,-4 0 0,1 1 1,-3 3-2,2-3 0,-6 3-2,-4 2 1,2 0-2,-7 0 2,-1 1 0,-3 1-1,-3 1-3,-2 0-3,-2 0 3,-1-1-3,1 0-1,-2-1 2,1-2-1,1 3 0,3-2-3,-2-1-1,2 0-3,0 0 0,2-1 1,1-1 0,0 3-3,2-2 2,-1 1 0,6 0 1,-1 0-4,2 1 2,2 1 0,4-1 0,2 1 3,-1-1-2,5 1 2,-2 1-16,-1 0 1,0 1 5,1-4 2,-3 6 1,-1-5 4,1 1 3,0 1 4,-5-2 7,-1 1 5,-3 1 4,-4-1 2,-3-2-1,-3 3-1,-5 0-2,-4-2-2,-6 1 1,0-3-3,-5 0-1,0-2-1,1-1-5,0-3-1,-3 2 1,5-2-22,1-2-29,-1 0-38,1-3-46,6-1-46,-2-3-86,8-3-375,4-2-128</inkml:trace>
  <inkml:trace contextRef="#ctx0" brushRef="#br0" timeOffset="170034.37">9908 4630 1818,'6'-5'27,"-1"-1"16,2 3 21,-2-3 24,-1 2 21,-4 4 15,7-6-7,-5 2-10,-2 4-10,4-3-18,-4 3-9,0 0-8,0 0-7,8 7-5,-5 1-7,1 1-2,-4 4-4,2 5-1,-2 1-4,0 5-3,0 3 0,-2 4-21,-1 5-37,-1 4-46,-4 7-65,-1 3-67,-4-1-116,-7 14-183,2-11-135,-1-4-139</inkml:trace>
  <inkml:trace contextRef="#ctx0" brushRef="#br0" timeOffset="171845.71">8257 6529 1623,'-5'-7'-65,"4"2"8,-3-3 23,0-1 27,0 0 12,2 1 22,-2-1 21,0 1 8,-1-1 6,-1 2 1,0-1 0,1 3-4,1-1-6,-3 3-5,-3 3-6,0 0-3,-6 7-1,0 0-1,-4 5-2,1 5-4,1 0-2,0 6-2,0 2-2,2 3-1,3 0-3,2 4-1,6-3 1,3 0-1,0 0-3,6 0 0,1 0 3,5-5-1,0-2 6,6 0 5,-1-3 6,7-4 1,-1-4 5,5-3 1,-1-3 2,-1-5-3,3-3-2,1-5-8,4-5 3,-1-2-4,-1-4-3,0-10-4,-5-1-1,0-5-2,-4 1-4,-6 0-1,-4 1-4,-5-2 1,-6 9-10,-2-2 4,-4 4-2,-9 0 0,-2 2-1,-6 5-1,-2 3 2,0 7-7,-1 1 6,0 6-2,-1 2-10,-1 5-21,2 2-23,-1 8-28,1 0-33,8 7-33,5-3-41,2 2-48,9-3-132,0 1-258,8 0-123</inkml:trace>
  <inkml:trace contextRef="#ctx0" brushRef="#br0" timeOffset="172027.2">8861 6867 1649,'11'-11'29,"-5"4"19,-1-3 30,-3 0 5,0 2 3,-2-1 2,2 1 7,-2-1 1,0 3-6,0-1-10,0 2-12,2-2-16,-2 1-43,0 6-52,5-10-51,3 9-56,-2-3-73,4 0-140,4-1-208,0-1-72</inkml:trace>
  <inkml:trace contextRef="#ctx0" brushRef="#br0" timeOffset="172416.82">9306 6563 1565,'-12'-8'-14,"-1"0"17,-2-2 23,0 2 20,3 3 21,-1-1 21,3 1 13,1-1 1,3 2-7,-3 1-13,3-1-12,5-1-5,1 5-5,13-5-7,2 2-7,4 1-2,5 0-4,5-3-6,2 5-4,1 0-2,3 0-4,-3-3-2,-3 1-3,1 2-1,-8-2-2,0 2 0,-2 0-1,-2-1 3,-3 1 2,-1 0 6,-1 0-3,-3-3 1,1 3-3,0 3-4,-3-2 0,-1 3 2,-4 4 2,0-1 0,-3 7 0,2-1-1,-4 6 1,-2 4-2,2 3-2,-2 3 0,-2 7 2,-1 0-7,-2 3 3,3 1-1,0-1 0,0 0-4,-3-1 2,2-4-2,0 0-25,2-5-26,0-4-36,2 0-39,0-7-48,1 1-28,2-3-23,0-5-83,5-3-180,1-4-71,1-2-51</inkml:trace>
  <inkml:trace contextRef="#ctx0" brushRef="#br0" timeOffset="172800.09">10011 6559 1579,'-4'-12'16,"0"2"21,0 2 7,0-3 17,-1 2 14,4 2 17,-5-4 12,2 6-5,2-2-7,0 2-13,2-3-7,4 1-6,3 4-11,4-1-6,5-2-1,6 2-7,5 1-1,1-1-2,4 0-1,1 1-2,-1-1 0,0 0 1,-3 0 3,1-1 2,-2 5 5,-7-5-3,-2 3 8,0 0 3,-2 0 3,-2 1-1,-3-2-4,-1 2-2,0 1 0,-1 0-8,-1-2-4,-9 2-1,14 2-9,-7-1-7,-2 3-1,-3 4-4,-2 2 2,-2 3 1,-3 4-3,0 6-5,-1 2 1,-4 8-5,-1 2 3,-1 8 1,-1 3-1,-2 4 2,-2-2 0,-4 18-4,2-12-19,2-8-37,-2 0-50,-3-5-68,4 3-83,-4-4-141,1-1-179,-2-3 84,3-2-94,2-6-79</inkml:trace>
  <inkml:trace contextRef="#ctx0" brushRef="#br0" timeOffset="173456.18">8762 8388 1735,'-12'-10'53,"0"5"15,4 0 12,2 1 7,0 1 10,-1-1 8,3 2 1,-1-2-5,5 4-5,-6-4-11,6 4-10,-6-3-4,6 3-7,2-8-8,4 4-6,5-3-6,4-3-2,6-2-7,4-2 1,3-3-5,7-7-1,2 0-2,1-3 0,-1-2-6,0 1-2,0-2-2,-4-2 4,-3 1-1,-2-1 0,-6 6 11,0 4 8,-5 2 1,-5 4 5,3 0-5,-4 5-8,-1-1-8,1 2 2,-4 5-5,-1 3-4,-6 2 1,0 0-8,0 24-2,-4-4 4,-3 4-2,-2 11-2,1 2-4,0 2 8,-3 9-4,1-1 1,0 3-1,3-1-8,-2-1 6,1 2 5,-1-3-7,0 1 1,1-8-1,0 5-17,0-4-19,-1-5-19,0-2-20,1 0-28,-1-3-30,1-7-34,2 1-40,-3-2-38,-2-6-67,1-1-140,4-5-22,-4 0-72,4-1-44</inkml:trace>
  <inkml:trace contextRef="#ctx0" brushRef="#br0" timeOffset="173718.38">8730 8990 1643,'-19'-4'109,"0"-1"14,4 2-3,1-1 24,0 3 11,4-4 6,2 3 7,0 0 8,-2 1-6,1-1-18,4 0-18,5 2-19,-9-2-13,9 2-4,0 0-16,34-6-5,0 2-9,23 3-5,37-7-1,2 1-7,6-4-5,5 2-5,-2 1-3,0-3-4,-2 4 5,-6-1-13,-6 3-22,-6-2-28,-17 2-66,-15 0-78,-5-2-99,-8-1-146,0-1-177,-3 0 59,-10 0-214,-3-3-232</inkml:trace>
  <inkml:trace contextRef="#ctx0" brushRef="#br0" timeOffset="176103.4">8017 10192 412,'-7'-8'148,"-1"2"-47,1-1-4,3 0-9,-3 0-4,1-3-4,-1 3-9,4-1-10,-3 1 5,0 0-3,-4-1-1,4-1-4,-2 2 3,-1-2 1,-1 1 1,-2 3-7,0-3-7,-4 1-5,0 5-1,-2-3-4,-4 5-4,-1 0 5,-3 3 1,-2 1 0,-2 5-1,-1 4 2,0 4 0,-3 5 2,2 6 0,2 0-5,5 6-1,2-1 0,4-3-3,4 1-1,2-1-3,3 1-1,6-5-3,1 0 2,3-2-1,5-2 1,5 2-1,3-5 3,2-1 8,6-5 11,2-2 3,2-4 1,5-3 1,-2-4-3,1-2-1,1-5 3,1-2-7,-1-8-5,-2-5-3,2-6-2,-7-5-4,-6 0-4,-2-1-2,-5-2-2,-6 2 0,-4 3-5,-2 3-6,-4-1 1,-2 3-5,-5-1 2,0 4-2,-2 3-3,-4 3 0,0 2-3,-3 4 1,2 2 0,-1 5-16,-1-1-16,4 8-20,-2 1-19,2 1-30,-1 7-24,-1 3-29,6 4-33,1 2-31,4 0-50,3 3-124,2 0-244,4-2-128</inkml:trace>
  <inkml:trace contextRef="#ctx0" brushRef="#br0" timeOffset="176275.38">8055 10544 1766,'12'-2'44,"-1"-1"33,-2 3 23,-4-3 15,2-1 9,-7 4 7,11-3 1,-7 1-13,-4 2-10,10-3-12,-10 3-11,7-2-16,-7 2-40,7-3-47,-7 3-62,0 0-73,8 0-50,-8 0-52,8-2-138,-8 2-256,12-2-144</inkml:trace>
  <inkml:trace contextRef="#ctx0" brushRef="#br0" timeOffset="176724.16">8613 10444 1860,'-6'-5'42,"2"-1"18,-2 1 16,-1-1 23,1-1 12,0 5 16,0-5-10,1 4-11,1 1-11,4 2-8,-10-6-13,7 2-9,3 4-6,-6-4-7,2 1-6,4 3-5,0 0-3,0 0-2,0 0-3,0 0-2,40 7-1,-17-5 2,5 0-1,4 1-6,3-2 0,3-1 0,-2 2-2,3-2-4,-5 0-2,-4 2 2,0-2-3,-5 0 0,-5 0 12,2 0 6,-5 0 10,-1 0 17,-2 0 2,-2 0 9,0 0 0,-1 2-5,0-2-8,-3 0-1,-8 0-4,15 1-13,-11 1-5,-2 3 0,-2-5-11,-6 13 0,-2-2-3,-1 1-6,-1 5 3,-3-2-6,-2 6-1,-4 4-4,1 3 6,0 2-2,-1-3-6,0 4 4,1 1 4,1-1-3,1-1-24,1 1-20,0-2-22,5-1-18,-2-3-39,2-2-45,2-5-42,2 2-43,2-5-50,2-2-84,0-1-180,4-5 65,4 1-144,0-1-132</inkml:trace>
  <inkml:trace contextRef="#ctx0" brushRef="#br0" timeOffset="177134.49">9439 10567 1768,'-2'-10'-2,"-2"1"25,0 0 26,0 1 22,2-1 23,-2 1 17,0-1 6,-1 4-8,2-2-9,1 1-8,0 0-7,0 1-8,2 1-10,4-2-7,6-1-5,2 0-8,2-2-3,8-1 4,2-1 0,7 0-1,3-1-4,-1 0 5,3 1 4,-1 4-4,-5-2-3,-4 1-1,-2-1-5,-1 2 1,-5 3-4,-2 0 4,0-1-3,-2 1 2,-4 0-8,3 3-6,-4-3-1,1 2-5,-1 2 1,-9 0-6,12 2 9,-9 5-8,0 1 2,-3 5 3,-3 2-3,2 4 5,-5 4 7,-2 4-1,-3 3 3,1 5-9,-4 0 6,2-2-3,-4 9-1,-2 0-1,2-2-1,-2 2-17,-1-2-32,3 0-34,-2-2-38,2-5-54,0-3-75,4 4-63,-2-3-130,1-1-119,-3 3 57,2-3-130,-4-1-112</inkml:trace>
  <inkml:trace contextRef="#ctx0" brushRef="#br0" timeOffset="178562.13">7536 11679 1582,'0'-6'-67,"0"6"15,0-6 23,0-1 14,0 7 14,0-9 12,0 2 10,-2 2 12,2-2 3,-2-1 14,2 2 17,-2 1 5,2-2-1,0 7 2,-5-9 9,3 5 3,2 4 1,-2-9 1,0 7-6,2 2-6,-2-7-7,2 7-11,-4-4-6,4 4-7,0 0-4,-22 18-3,14-9-2,-5 10-2,0-1-2,1 1 1,1 5-3,1 0 3,1 1-4,0-1-1,5 1 1,0 0 0,2 0-1,2-2-2,2 0 0,4-2 0,3 0 1,2-2-2,1-2 4,5-3 6,3-2 2,0-4-5,2-1 5,1-2 0,-2-5 1,2-3-3,1 0-1,0-5-3,-1-3-3,-1-3 2,2-3-2,-3-4-3,-4-2-4,0-4-5,-5 1 1,-5 1-5,-2 1 1,-3-2-4,-4 0-1,-6 1 1,-2 2-5,-2 2 1,-8-1-5,2 3 1,-1 5-3,-5 1-8,1 4-16,0 2-21,-3 0-20,5 5-28,-1 2-35,4 2-33,3 5-40,0 0-52,6 2-150,3-1-72,4 0-119,2 1-95</inkml:trace>
  <inkml:trace contextRef="#ctx0" brushRef="#br0" timeOffset="178746.76">8212 11877 1885,'8'-2'131,"-8"2"2,9-2 0,-9 2 7,4-4-2,-4 4-14,6-3-12,-6 3-12,6-4-13,-6 4-24,0 0-31,4-2-42,-4 2-52,0 0-67,0 0-56,6-5-79,2 1-175,-4 0-238,2 0-171</inkml:trace>
  <inkml:trace contextRef="#ctx0" brushRef="#br0" timeOffset="179263.84">8624 11740 1969,'3'-7'75,"1"3"22,-2-3 7,-1 4 7,-1 3 8,7-7 4,-5 0-14,4 2-16,1-2-8,6 1-10,-1 0-8,5 1-3,3 1-10,-2-1-7,4-1-3,-1 5-5,-2 0-4,0 1-11,1 1 2,-4 0-4,-1 2-4,-2 3 1,-5 0-4,1 1-7,-5 3-6,-4-1 4,0 3-1,-2-1-5,-5 3-1,1-3-2,-6 2 1,5-1 0,-2-2-1,1 1-1,0-2 2,2-2-3,-2 1 0,2 1-3,0-2 4,2-3-1,0 3-3,0-3 0,-1 2 0,3-1 1,2 1 5,0 1-1,2-1 0,3 2 2,1-1-1,0-2 0,2 6-3,4-4 5,-2 3-2,2-1 0,1 3 3,0-2 6,0 1 3,-3-2 1,2 2 4,0-1 8,-4-1 0,0 3 5,-2-2 8,1-3 1,-5 2 4,-2 1 0,0-2 1,-2-1-7,-4 3 6,-1-2-8,-3-1-1,0 1 0,-6-2 1,0-1-15,-2 1 3,1-3 0,1 2-1,-6-3-14,6-1-20,-4-1-19,1-1-32,1-3-42,-2-2-49,4 0-59,0-3-53,2-1-94,4-1-145,5-3 37,3 4-132,6-5-100</inkml:trace>
  <inkml:trace contextRef="#ctx0" brushRef="#br0" timeOffset="179633.25">9621 11783 1686,'7'-7'42,"-2"4"11,-3-2 9,1 2 17,0-1 28,-1-2 24,-2 6 11,4-4 2,-4 4-4,4-5-6,-4 5-9,2-4-5,-2 4-9,0 0-7,0 0-18,5-3-3,-5 3-11,0 0-7,0 0 21,2 12 10,0-2 0,-2 4 0,-2 3 0,2 3-3,-4 6-6,1 0-1,-2 3-6,2 3-9,-1-2-5,0 1-5,0-2-8,-3 4-1,2-3-6,-1 0-5,2-2-3,0-3-4,2 1-4,-2-2 2,1-5-6,3-2-5,-1-2 2,-1 1-16,-1-3-16,3-2-12,-2 0-14,2-2-14,0 2-26,-3-4-35,6-3-58,-3-4-54,2 4-53,-2-4-49,0 0-134,0 0-104,0 0 53,0 0-201,-2-17-202</inkml:trace>
  <inkml:trace contextRef="#ctx0" brushRef="#br0" timeOffset="180524.53">8296 13091 1955,'-3'-12'-32,"0"1"13,-2 1 18,1-1 13,-2 0 9,-2-1 12,-2 2 10,2-3 14,0 4 0,-2 0-3,-3 2-4,0 2-9,-2 2 3,3 3-1,-8 3 4,0 5 5,-2 1 2,-3 8-1,-1 2 4,-2 4-2,5 2-1,-2 7-3,0-2-4,7 1-1,2-3-4,3 4-4,2-3-4,5-1-1,4-1-1,4-3-1,2 2 5,5-3 1,1-1 1,5-2 4,5-2 0,-2-5 0,6-2-3,1-1 8,1-7-5,-2-1-1,6-4-3,0-3 0,6-5-6,-6-4 1,2-3-8,-5-7 4,-5-3-1,3-5-5,-9 1-6,-3-3-2,-5 0 2,-4 4 3,-6-1-10,-2 3 2,-6-1 2,-2 0-7,-8 4-6,-3 4 5,-2 3-2,-1 2-1,3 3-8,-2 3 5,-1 3 0,-2 3 0,5 4-14,2 0-16,-2 4-26,3-1-31,2 5-36,5 1-40,5 3-45,2 0-52,5-1-133,2 0-119,9 2 72,-1 1-95,7 2-37</inkml:trace>
  <inkml:trace contextRef="#ctx0" brushRef="#br0" timeOffset="180716.71">8714 13376 1770,'6'-4'194,"-6"4"-7,0-9 7,0 9 8,2-5-1,0 1-20,-2 4-9,-2-8-23,2 8-12,0-5-19,0 5-35,0 0-40,4-7-45,-4 7-53,6-3-54,0 1-71,1-1-91,2 3-198,-1 0-27,0-2 63,3-1-117,0 3-52</inkml:trace>
  <inkml:trace contextRef="#ctx0" brushRef="#br0" timeOffset="181173.81">9245 13258 1643,'-2'-11'119,"0"0"4,-2-3 3,-1 2 19,-2-1 12,1 2 4,2 1 14,0 3-6,-2-3-17,2 5-16,-1-2-11,3 0-17,-2 1-13,-1 2-13,5 4-9,-10 0-2,1 7-6,-3 1-9,-1 1-8,0 4-5,1 2-5,-1 3 1,0 3-1,1-3-9,1 6 1,0-4-5,5 3 3,1 0-10,1 0 5,2-3-4,4 0 4,2-1-9,3 0 8,2-2-2,3 0 0,3-2 3,2-3 1,4-3 6,-1-4 4,5 2 5,-2-6 1,-1-2 4,5-3 1,-3-1-8,1-5 3,-1-4-8,0-3 5,-3-3-8,-2-4-4,-4-2-3,-5-1-2,0 1-1,-6-1-4,-4 0-3,-4 3 1,-6-1-5,-2-1-2,-3 4 2,-4 1-4,-4 1-5,-3 3 5,1 6-5,0 0-7,-3 4-18,3 1-20,1 3-23,3 3-29,0 3-21,0 3-33,4-3-39,4 7-46,3-1-40,3-2-72,7 1-154,5 1-17,3 2 60,7-4-156,8 3-115</inkml:trace>
  <inkml:trace contextRef="#ctx0" brushRef="#br0" timeOffset="181916.49">10197 13256 1721,'2'-5'-14,"-1"-1"7,3 0 16,-4 1 8,5-1 18,-4 0 15,4 1 6,-1-4 7,-3 6 2,2-2 2,1-2 0,-2 2-3,-1-1 3,-1 6 2,4-7 5,-4 1-3,2 2 1,-2 4-3,2-7 0,-2 7 4,2-6 3,-2 6-3,0-5-4,0 5 5,2-9-11,-2 9-7,0-8-8,0 1 0,-2 2-5,2-1-6,0-2-6,-2-1-1,2-2-4,-2 2 9,0 0 2,2 1-2,-4-1-2,3 0 5,1 0 2,-4 0-4,2 1 6,-2 1-6,2 0-1,-5-1-17,4 0 9,-5 0-6,-1 0 2,2 3-13,-5 1 7,-2 0-4,0 0-4,1 4 5,-2 0-2,0 0 0,-1 3-5,-2 1 1,2 1-2,-1 3-1,-1 1 2,2 1-5,0 3 7,2 0-9,-1 0 4,5 5 7,1-3-11,0 2 3,2-1 7,4 3-12,1-3 8,0 1-2,4 3-4,0-1 4,4-2 1,1 2-1,1 0 4,3 1 0,0-1-11,1-1 0,3 1 10,0-2-8,-3 1-1,4-1 4,-2 1 3,1-1 2,-4-3-6,4 3 5,-5-2-4,-2-1 3,0-1 3,0 1-7,-4 0 4,-2-3 5,-2-2 10,-2 3-3,-2-3-1,-6 0 0,0 2-1,-4-4 0,-2 0 3,-2-3-2,1 0-1,-5 0 2,4-2 1,-2-2-5,1 0 4,0-4-2,2 0-3,3-3-2,-1-4 1,5-2-2,3-3-2,3-7-2,4 3-1,1-10-6,6 4 1,3-7 0,8 2-5,4-2 5,4-1-5,5 3-10,3 2-20,1 6-37,-1 0-41,-2 4-66,-1 4-61,3 0-67,-2 3-158,-5 3-92,-1 3 89,2 2-191,-8 2-157</inkml:trace>
  <inkml:trace contextRef="#ctx0" brushRef="#br0" timeOffset="182361.15">7686 14301 1950,'-23'-12'108,"0"3"0,8 1-17,2 3 0,3 0 0,1 1 3,2 1 0,1 1-8,6 2-12,4-8-5,7 6-5,10-3-7,11 1-9,13 2-4,16-1-3,30-1 1,10-4 3,14 0-2,14 0 1,9 1 0,12-3-1,6 3 6,10 1 8,-1 1-9,2 0-5,-2 3 1,-5 4-4,-4-2-5,-10 3 3,-13-1-9,-10-2-7,-12 3 0,-17-3-7,-18 2-4,-24-2-7,-7 0-10,-11 0-21,-10-2-22,-7-1-23,-7 3-22,-10 0-29,0 0-36,0 0-45,-45 0-57,9 0-127,-13 3-104,-17 3-173,-27 3-159</inkml:trace>
  <inkml:trace contextRef="#ctx0" brushRef="#br0" timeOffset="182647.35">8431 14508 2002,'-59'12'57,"15"0"8,8-5 14,9 0 19,5-3 10,5 1 16,9-1 19,8-1 11,0-3-2,29 5-4,14-2 5,23-6 6,43 1 8,20 0 6,13-2 1,11 0-4,10 3 1,4 1-9,7 5-11,1-2-14,-1 5-15,-10-1-11,-14 3-11,-11-3-9,-14 0-10,-12 3-9,-16-5-5,-22-1-6,-18 1-8,-11-2-4,-3-3-3,-11 2-6,-2 1-3,-6-3-12,-3 3-18,-6-1-27,0-2-30,-9 0-34,-6 0-41,11 0-33,-11 0-57,0 0-71,0 0-87,0 0-176,0 0-82,0 0 90,-15-10-370,13 0-391</inkml:trace>
  <inkml:trace contextRef="#ctx0" brushRef="#br0" timeOffset="184099.11">6140 3563 667,'0'0'43,"11"0"-17,-11 0-19,10 0 2,-10 0-4,7 3 0,-7-3 1,0 0-4,10 0 1,-10 0-3,0 0-2,11 0-3,-11 0-7,0 0 3,11 2-5,-11-2-5,10 2-4,-6-1-19,2 2-28,-6-3-127,15 3 67</inkml:trace>
  <inkml:trace contextRef="#ctx0" brushRef="#br0" timeOffset="184331.61">10478 3684 537,'20'0'11,"-7"-3"-3,-6 1 0,-5 0 2,-2 2-2,0 0-2,-15-13-1,4 10 1,-1 1-2,-2-4-21,-3 3-27,-3-3-83,-4 0-15,-1 1 49</inkml:trace>
  <inkml:trace contextRef="#ctx0" brushRef="#br0" timeOffset="184537.05">5319 3633 384,'-2'-4'-8,"2"0"-1,0 4-4,8-4-9,-8 4-21,14-3-56,-14 3 34</inkml:trace>
  <inkml:trace contextRef="#ctx0" brushRef="#br0" timeOffset="186955.71">13980 2983 328,'0'0'52,"0"0"4,0 0 2,0 0 6,0 0 1,0 0-3,-16-10-2,16 10-3,-9-1-6,9 1 1,-11 0-7,11 0-2,-17 5 1,7-1 0,-2 6-5,1-1-3,0 3 1,-3 4 0,2 6-4,-3 4 7,1 3-2,1 1-4,0 5 1,3 0 1,-2 0 5,6 0-5,2 3-1,2-6-1,2 0 2,2-1 2,4-2 6,6 1 4,0-2 14,3-1 13,4-4 8,0-8-1,5-1-4,-2-5 3,6-3-4,-1-4-4,3-2-3,-2-2 0,-1-6-5,1-2-3,2-3-5,-3-4-2,-1-6-7,-6-2-6,0-3-2,-5-7-6,1-4-4,-7 0-1,-3 0-5,-6-1-3,-2-1-2,-2 4-3,-3-2-4,-3 5-3,-1 1 1,-5 5-6,-2 4-1,2 0-2,-4 9-8,-1 2-10,-2 3-11,-2 5-11,3 3-4,-1 2-11,-5 5-9,6 3-12,-2 3-11,-1 6-13,0 2-18,6 3-22,-1 0-25,3 2-34,3-2-122,7 2-238,0-2-61</inkml:trace>
  <inkml:trace contextRef="#ctx0" brushRef="#br0" timeOffset="187190.5">14710 3543 1733,'0'-8'94,"0"3"4,-2-3 6,0 0 3,0 1 8,0 0-3,0 0-11,0-1-6,2 3-14,-2-1-8,0 0-11,-1 1-27,3 5-38,-2-9-46,0 5-54,2 4-41,0-4-33,0 4-60,0 0-158,0 0-184,0 0-80</inkml:trace>
  <inkml:trace contextRef="#ctx0" brushRef="#br0" timeOffset="188104.7">15491 3334 1451,'0'0'-80,"3"-8"14,-3 8 18,0-5 14,0 5 15,0 0 15,2-8 17,-2 8 4,-2-7 10,2 7 7,0 0 2,0-7 3,2 3 3,-2 4 1,0-6 3,0 6 3,-2-5-5,2 5 4,-3-9-1,3 9 0,-3-2 2,3 2-2,0-6-4,0 6-5,0 0-1,-2-7-1,2 7-5,0 0 1,-6-2-4,6 2-2,0 0-2,0 0-4,-1-7-3,1 7-2,0 0 1,0 0-2,0 0 0,0 0-3,0 0-1,0 0-2,0 0-2,0 0-2,0 0-2,0 0 3,0 0-5,0 0 2,0 0 1,-16 8-4,11-1 5,-3-2-3,1-1 1,1 5-4,0-1 3,0 1 1,-4 0-4,2 2 4,0 3 0,2 1 0,-3-1 1,3 3 1,1-2 0,1 2 2,0 0 5,2 3 3,-1-2 1,3 2 5,3 1 2,1-2 6,0 3-2,3-1 4,1 0 3,3-1 1,1-1 6,2-2 1,0-4-1,3 0 2,0 1-1,0-6 3,-1-3-2,4-1 4,-2 0-1,4-6 2,-3 0 2,3-4 2,-2-4-1,4 0-4,-3-6-6,2-5-2,-2-3-5,-1-2-2,-4-3-6,-1-3-1,-4 1-2,-3-2-6,-1-2-3,-6 7 1,-1-2-5,-1 1 1,-3 0-2,-3 2-4,-1 1 0,-3 3-1,-2 2-3,1 2-5,-6 4-3,-2 1-13,-2 5-13,-1 2-9,1 4-15,0 3-9,-4 4-14,1 2-16,1 3-18,0 1-17,4 4-17,-1-2-11,2 6-15,8-3-20,-1 0-39,5-2-404,2 3-135</inkml:trace>
  <inkml:trace contextRef="#ctx0" brushRef="#br0" timeOffset="188556.68">16316 3416 1735,'0'-6'6,"2"-4"18,-4 2 15,2 0 11,-2 0 23,-2-2 19,0 0 10,2 1-2,-4 0 0,2 1-6,0-1-10,0 4-10,0-1-11,2 2-6,2 4-12,-17 3-2,6 1-4,1 4-5,-3 5-6,-2 2 0,2 3-3,1 2-4,1 3 2,3 1-3,1 5-6,1 0-4,3-3 3,3 2 3,3 1-4,1 0-1,2-2 3,3-3 0,2 0 3,1-4 1,1-1-2,2-3 3,2-3 9,0-7 0,2 0 1,-1-6 5,4-3 4,4-3 10,-3-2-4,3-7-1,-2-2-1,0-1-5,-2-7-4,-2 0 0,-3-5-8,-7 1-2,-5-1 0,-3 1-10,-4 0 1,-7-3-2,-4 3-6,-6 1-5,-4 3-13,-5 4-10,-5 4-17,-1 2-24,-4 3-21,0 5-37,4 3-28,0 4-25,4 4-31,3 1-32,2 2-63,6 0-136,8 0-205,5-1-139</inkml:trace>
  <inkml:trace contextRef="#ctx0" brushRef="#br0" timeOffset="188963.67">16999 3205 1898,'3'-13'46,"-3"0"27,-3 4 24,3-2 18,-3 1 5,3 3 7,-1-1-9,1-1-14,-2 4-15,0-1-10,2 6-16,0 0-10,0 0-3,0 0-5,-18 23-2,8-1-6,0 4-5,2 8 1,-3 5-1,-1 4-6,3 6 0,0 3-5,1 1 10,4-1-4,2 1 0,4-7-1,0-2 1,2-2-5,4-2-2,-1-2 1,6-6 2,-3-2-6,5-3-4,5-6 8,-4-4-9,6-5 6,1-5 2,-2-2-1,2-5 6,3-5 6,-1-2 6,1-7-9,-2-1 8,0-5-3,-7 2 3,-2 1-3,-4 0-8,-7 0-12,-6 1-1,-9 3-23,-10-2-23,-9 5-32,-15 3-49,-12 2-59,-8 7-64,-30 6-63,-12 4-164,-6 7-81,-8 6 72,2 4-56,3 2-32</inkml:trace>
  <inkml:trace contextRef="#ctx0" brushRef="#br0" timeOffset="189950.97">13218 5167 1370,'-16'0'-29,"12"3"22,4-3 20,-10 0 11,10 0 18,0 0 22,0 0 9,-12 0 10,12 0 0,0 0 2,0 0-2,0 0 2,-12 0-1,12 0-2,-4 2-3,4-2-7,0 0-4,0 0-7,0 0-6,0 0-4,-8 2-7,8-2-5,0 0-5,0 0-3,0 0-2,0 0-2,8 10 9,3-7 15,6 1 6,11 4 3,5-3 1,9 4 2,16-2 3,3 1 6,22-1 5,2 0-1,0-1-11,-14 0-1,-9-1-8,-3 1 0,-2-4-11,-8 2-4,-5-2 1,-2 1-6,-8-1-7,-2 1 1,-2-1-4,-7-1-2,-1-1 7,-5 0 3,4 2-11,-6-2-1,-3 2-2,0-2-2,2 0-13,-4 0-15,1 0-32,-3-4-54,-1 3-58,1-4-60,-1 3-47,-1-5-92,-2 1-157,4 0-2,0 1-121,3-1-129</inkml:trace>
  <inkml:trace contextRef="#ctx0" brushRef="#br0" timeOffset="190455.54">15189 5102 1743,'0'-9'15,"-2"0"6,0 2 14,0-3 11,-1 2 22,1-1 17,-2 1 14,2 2 7,-2-3 0,0 3-3,0-1-6,0 1-13,-2 1-4,2 1-11,-3 1-9,7 3-7,-15 4-3,4 2-3,-4 4-5,0 5-3,1 3-3,-4 4-1,4 4-3,-1 5-1,2-1 3,3 5-4,3 0-3,3-2 0,4 2-1,1-3 0,4 3 1,6-3-2,-1-2 2,4-3-1,2-2 11,1-6 1,0-2 3,2-5 9,3-4-11,0-1-2,2-5 4,-3-2-5,0-4 8,-2-2-8,3-3 5,-2-7-2,0-3 0,1-4-12,-3-6 4,-4 2-8,-2-7-2,-8 5-3,1-2-4,-3 2 1,-4 0-3,-3 1-4,-3 1-6,0 0-6,-4 6 0,-4 1-17,-1 5-12,-4 0-20,0 4-15,-5 6-17,3-1-27,0 6-32,2 2-34,-3 7-38,3 2-41,2 2-86,2 2-173,5 0 28,5 0-65,3 1-54</inkml:trace>
  <inkml:trace contextRef="#ctx0" brushRef="#br0" timeOffset="190653.59">15746 5549 1806,'8'-4'174,"-1"-1"-5,-3-2 3,-2 4 11,3-2 0,-3 0-5,0 1-16,0-3-14,0 3-19,-2 4-18,4-7-36,1 3-37,-5 4-64,3-6-64,-3 6-62,7-2-49,-1 0-63,0 2-146,-6 0-81,0 0-153,14-2-142</inkml:trace>
  <inkml:trace contextRef="#ctx0" brushRef="#br0" timeOffset="191064.25">16312 5396 1764,'2'-7'47,"0"-3"21,-2 1 11,0-2 19,-2-2 23,0 3 21,0-2 15,-2 3 1,-2-1-8,2 1 1,2 1-22,-4 1-8,2 0-10,-2 2-17,-1 3-13,-1 2-7,8 0-5,-21 9-13,8 1 0,-2 4-8,2 3-4,-1 3-1,-1 6-5,2-4-2,2 2-5,3 2-2,4-1-3,0 1 1,4-3-2,1 1 2,4 0 2,3-3 1,3 0 1,2-6-1,1 0-2,5-3 0,-1-7-2,3-2-1,-2-1-2,2-4-2,3-1-2,-2-4 2,0-5-1,-1-3-2,0-4 0,-4-6-3,-1 0-2,-6 2-2,-2-3 1,-7-1-8,-1 1 0,-5 1-8,-4 1-7,-4 4-17,-1 2-27,-6 1-19,-3 6-18,-2 3-24,-4 3-32,-1 1-42,2 6-46,1 4-38,-1-1-87,5 2-174,4 0 25,6 1-134,1-1-140</inkml:trace>
  <inkml:trace contextRef="#ctx0" brushRef="#br0" timeOffset="191371.8">16712 5288 1819,'6'-7'83,"-4"-1"9,0 0 17,0 0 16,-2 1 12,0 2 16,0-3 3,-2 1 2,2 7-13,-2-9-17,0 5-17,2 4-17,0 0-10,0 0-6,-14 13 3,4-1-12,1 5-1,2 5-11,-1 0 2,-3 3 3,4 1-2,1 1-4,2 1-1,2 4-2,2-3-1,4-1-2,0-1-3,7 2-3,2-4-3,0-1 0,8-2-5,4-1-2,-2-4-16,4-2-21,-3-1-26,4-4-28,-3-1-35,1-3-42,-2-1-56,-2-3-61,1-2-48,-1-3-93,-4-1-130,2-4 5,-7 1-153,-2 0-165</inkml:trace>
  <inkml:trace contextRef="#ctx0" brushRef="#br0" timeOffset="191565.36">17015 5496 1843,'-4'-6'-6,"-1"4"-2,1-2 2,4 4-1,0 0 14,0 0 19,0 0 12,-11 15 20,9-5 10,0 6 22,2 4 10,-2 1-2,2 6 6,-2 0 3,0 2-7,-2 2-3,0 6-9,-3-1-5,0 0-7,-1 3-1,-2-4-9,1 4-46,-1-5-58,-4-2-79,4 0-82,-2-3-131,2-5-167,2-4-162,4-5-154</inkml:trace>
  <inkml:trace contextRef="#ctx0" brushRef="#br0" timeOffset="191992.37">17770 5612 1995,'3'-28'71,"1"1"13,-4 2 9,-2 0 15,-3 0 13,2 3-3,-4-3 5,0-1-6,-1 6-10,-2-1-6,-3-1-13,0 5-10,-4 1-11,-1 6-13,-2 3 7,-1 2-12,0 7-9,-2 5 1,-1 0-7,3 4-3,0 5 4,2 1-14,-1 2-1,8 0-5,-1 1-8,2-2-3,5 1 3,4-2-5,2-1 2,2-1-2,2-2-2,8-4 6,2 0-4,1-2 4,4-1-5,2-4-1,3 0 6,-2-2-4,2 1 0,-2-2 4,1 1-7,-1 1-2,0-1 5,-3 0-4,0 2 4,0 4-8,-2-3 6,0 5-3,0 1 4,-2 6 4,-2-1 0,-1 3 3,-2 5-1,0-1 3,-2 1 2,-4 3 5,0 0-3,-4 1-4,0 3-10,-4 2-29,-2-4-44,-5 4-68,-4 2-84,-12 4-118,-13 9-214,-8 3 54,-5-8-156,-3 2-154</inkml:trace>
  <inkml:trace contextRef="#ctx0" brushRef="#br0" timeOffset="193564.06">13944 6764 1743,'0'-7'-51,"0"-1"28,1 1 15,-1-1 13,0-2 22,-1 1 21,1-1 19,-2 2 22,2-1 14,-2 2-1,2-3 2,-2 2-1,2 3-5,-3 0-8,1 0-8,2 5-7,-6-6-10,6 6-8,0 0-5,-26 11-7,16-1 1,-4 4-3,-4 5-7,4 0 2,-3 6-3,1 1-2,2 1-3,4-3-5,0 1 1,2 2-1,4-1-5,2 0 2,2-4-1,2 0 2,6 2 4,0-2 3,8-4 5,-2-2 4,4-2-1,1-2 1,4-4 4,2-2 5,1-3-6,-1-5-1,5-2 4,-3-1-6,1-5 1,2-3 3,-3-2-3,-2-6 1,-3-1-3,-1 0-1,-7-7-4,0 3 1,-6-1-4,-6 0-7,0 3 0,-4-3-3,-4 4-5,-2 2-5,-6 0-2,0 6-14,-6 2-20,1 1-15,-4 5-7,2 2-25,0 4-20,0 1-21,2 3-23,-3 3-29,6 2-32,2 3-33,1 1-40,3-1-105,6 3-107,2-4-175,4 3-154</inkml:trace>
  <inkml:trace contextRef="#ctx0" brushRef="#br0" timeOffset="193748.39">14681 7011 2022,'6'-3'85,"-6"3"-3,11-2 3,-9-1-4,2-1 0,-4 4-3,2-6-6,-2 6-8,4-4-15,-4 4-37,0 0-48,5-5-57,-5 5-47,0 0-44,0 0-111,8 0-373,-8 0-163</inkml:trace>
  <inkml:trace contextRef="#ctx0" brushRef="#br0" timeOffset="194015.87">15117 6745 2024,'0'-11'75,"-2"0"13,2 3 14,-2 2 14,2 0 2,0 0-8,0 6-13,0-9-16,0 9-5,0 0-11,0 0-6,0 0-3,0 20-7,0-10-4,2 8-3,-2 0-2,0 6-4,0 1 0,0 4-1,2-1-1,-2 0-3,0 3-1,0-2-17,0-1-27,0-1-32,0-1-40,0-5-46,3 3-58,-3-6-53,2 1-101,0-3-151,0-6-154,2 0-146</inkml:trace>
  <inkml:trace contextRef="#ctx0" brushRef="#br0" timeOffset="194403.22">15441 6924 1827,'0'-9'68,"-2"0"11,0 0 8,-2 2 12,2-1 20,-2 1 13,2 1 6,0 0-3,-1 1-12,1-1-15,-1 3-14,3 3-6,5-10-3,2 5-11,3 3-15,3-3 1,6 2-11,0-1-3,0-1-2,2 2-7,-2-1 1,2 2-7,-2-1-3,1-1-4,-6 0 4,3 0-4,-4-1 0,-3 1-3,3-1 0,-5-1-5,1 1 8,-2 0-1,-1 1-4,-2 0-2,0 0-9,-4 4 2,8-4-2,-8 4-1,0 0-2,0 0 0,-4 17-1,2-5 3,-4 0-3,2 6-2,-2 5 2,-1 0-3,1 2-3,-1 2 8,1-1-5,-3 2 6,3 0-3,2-1-4,-2 1-31,1-3-31,1-3-46,-1-1-56,3-1-66,0-3-61,2 0-126,-2-4-92,4-2 42,0-1-108,3-2-77</inkml:trace>
  <inkml:trace contextRef="#ctx0" brushRef="#br0" timeOffset="194893.54">16165 6873 1589,'5'-12'97,"-2"1"5,0 3 4,-1-2 1,3 3 2,-1-3 10,0-1-1,4 0-3,2 0-10,2 0-10,0 4-11,3-3-11,0 5-4,0 1-9,1-1-8,0 5-4,-4 0-5,3 2-2,0-1-5,-5 5-3,2 2-1,-3 1-5,0 3 0,-4-1 1,-1 3-1,-4-2-1,0 5-2,-4 0-1,-6-3-8,2 5 6,-2-1-2,-3-3-7,3 0 0,1-2 2,-2 0 0,5-4-4,-2 2 1,2-3-5,-2-1-4,4 1-4,0-1 3,2 0 2,0 0 2,4 1-3,0-1 3,2-2-5,6 3 3,-2 0-1,2 0 0,3-1 0,0 3 1,1-1 1,3 3 6,1-1 5,-4 3 14,3-1 2,-2 2 7,2 0 9,-5 2 10,-1-1 5,0-3 5,-5 2 3,-1-1 4,0 1 10,-5-2 0,-2 0 1,-2 0-4,-2-1-5,-4 1-8,-4-1-3,-2-1-10,-3 0-3,-6 1-8,1-3-32,-6 1-51,-4-2-60,-2-1-55,-4-1-74,9-2-88,-12-4-134,0 3-145,2-5 61,-2-1-273,3-1-294</inkml:trace>
  <inkml:trace contextRef="#ctx0" brushRef="#br0" timeOffset="196569.5">13699 8408 2038,'0'0'-109,"5"-5"24,-5 5 17,5-6 10,-3 2 18,-2 4 29,6-5 27,-6 5 19,2-6 15,-2 6 3,0-6 4,0 6 8,0-6 9,0 6 7,0 0 4,0-6-4,0 6-7,0 0-10,0 0-7,-15 0-6,15 0-5,-17 10-4,4-1-6,2 1 1,-3 7-5,-1 0 1,3 2-1,2 3-2,-1-2 0,2 3-2,3 0-1,0 3-3,4-4 1,0 0 0,4 2-1,3 0 4,2 0-3,4-2 3,0-1 5,3-1 2,4-6 7,2 0 4,3-3 12,1-4-7,-1-1 6,1-3-12,-2-6-2,2 1-1,2-4 2,-1-1-1,-1-4-3,-2-1 2,0-2-10,-5-4 1,1-1-1,-2-2-3,-6-2-7,3-3 1,-7-2-5,-4 0 0,-2-1 1,-2 3-6,-7-3 3,-1 2-5,-4 1-5,-6 1-1,-3 4-1,-7 6-2,-3 1 0,1 7 4,0 3-10,-2 4-6,0 2-15,-1 4-3,1 3-23,1 4-17,4 1-28,4 5-37,7-2-35,6 3-37,3-2-31,7-1-37,4 1-114,5-1-101,2 0-125,10 3-112</inkml:trace>
  <inkml:trace contextRef="#ctx0" brushRef="#br0" timeOffset="196769.62">14471 8756 1783,'13'-3'110,"-2"-1"20,-3 1 9,-2-2 1,-1 3-1,1-1 4,-6 3 1,7-5-4,-2 2-13,-5 3-9,7-4-14,-7 4-11,7 0-28,-7 0-39,8-3-44,-8 3-55,6-4-51,-6 4-45,13 0-45,-9-2-68,5 2-153,-1-2-45,-2 0-67,5 1-48</inkml:trace>
  <inkml:trace contextRef="#ctx0" brushRef="#br0" timeOffset="197169.71">14973 8499 1613,'-2'-9'73,"0"4"19,-3-1 7,1-2 20,0 2 21,2 3 16,-3-3 8,4 1 5,1 5-16,-4-8-17,4 4-10,0 4-13,0-8-19,0 8-10,12-6-5,5 3-6,4 1-5,4 0-13,5-2 1,4 2-5,0 0-5,-1-1-13,0 3-5,-1 0 6,-2-2-12,-8 2-3,0 0 4,-3-2-11,-1 2 3,-2 0-2,-4 0-3,1 2 2,-4 0 20,-1 3 0,-4-1 1,-2 2-3,1 1 1,-3 0-2,0 3 2,-3 4-1,-1 1 1,0 2-5,0 1 2,-5 4-1,3 1-1,-1 2-3,-3 1-2,2 7 5,-2-1-5,0 3-4,2-1-1,-3 0 3,2 1-15,1-1-43,2-5-28,-1-3-28,1-1-33,3-4-36,0-4-34,3 0-36,2-3-29,4-5-37,1-3-71,1-5-75,5-1-36,4-1-105,1-5-88</inkml:trace>
  <inkml:trace contextRef="#ctx0" brushRef="#br0" timeOffset="197494.07">15831 8711 1612,'23'-16'45,"-6"4"31,-5 0 24,-3 2 13,-1 3 22,0 0 13,-4-1 21,0 4 8,0-1-5,-2-2-11,0 4-13,2-2-9,-4 5-17,0 0-13,0-5-11,0 5-10,0 0-8,0 0-9,0 0-10,-18 10-4,16-5-10,-4 2-3,4 0-4,2 3-4,0-1-1,2 0-5,1 2-2,4 4-1,-1-2-5,2 2 5,0 0-4,3 2-1,0 0-2,-3 0 4,1-3 1,1 5 0,-2-4 2,2 2-2,-4-1 3,-2-1-1,0 0-1,-4 2 2,0-4-2,-2 3-4,-4-3-1,-2 0-2,-4 3-19,0-5-23,-5 2-27,4-4-29,-2 1-41,-2-3-46,0-4-63,1 2-59,-3-6-77,0-1-146,4-3-30,-3 0-219,4-7-249</inkml:trace>
  <inkml:trace contextRef="#ctx0" brushRef="#br0" timeOffset="197718.63">15912 8560 2118,'0'0'78,"0"0"1,4-5-6,0 2 5,2 0 18,9-1 20,4 1 10,6-1 4,11-2 7,6-1-17,11-1 2,3 2-10,3-1-9,0 2-17,1-2-2,-3 1-10,0 1-5,-11 1-25,-1 2-50,-3 0-67,-8 0-87,-2 2-98,-5-1-141,-7-1-150,-5-1 52,-4 0-151,-1 1-143</inkml:trace>
  <inkml:trace contextRef="#ctx0" brushRef="#br0" timeOffset="198701.6">13955 10563 1661,'0'0'-63,"8"-8"26,-7 4 17,3 1 17,-2-3 23,-2 0 25,0 1 9,0-4 11,-2 4 10,-2-5 10,3 3 8,-1 0 9,-1-1 1,0-1 0,2 2-1,-1 2-7,-2 0-10,-2-2-10,-1 4-8,-1 1-9,-5 4-5,-2 1-3,-3 4-3,-4 3-4,-3 6 1,-3 1-2,0 3-2,1 4-1,0 4-5,4-3 0,1 4-1,1-2-2,4 3-3,4-1 0,3 1-5,4-5-2,6-1 2,2 1-1,4-1 0,8-4-1,1-2 4,10 2 1,0-6 6,0-5 2,2-2-1,2-1 4,1-4 1,5-2 2,-3-6 1,-4 0 1,7-3 0,-3-4 7,-5-4 0,0-1 3,-3-4-9,-5-6-4,-3 2-8,-2 0 3,-4-5-1,-4 5-8,-3-3-4,-8 3-2,-1 0-4,-2 4-3,-8 0-4,-2 0 5,-4 7-8,-1 3-4,-5 5-5,0 0-19,6 7-22,-3 0-17,-3 7-23,2-1-27,1 3-32,4 4-45,2 2-53,7 3-54,-2-1-148,8-2-90,2 1 77,6 1-103,4-3-61</inkml:trace>
  <inkml:trace contextRef="#ctx0" brushRef="#br0" timeOffset="198885.8">14517 10890 1816,'7'-3'177,"-1"1"0,1-1 4,-2 1-4,-1-3-5,-4 5 2,6-6-8,-6 6-18,5-4-16,-5 4-18,5-3-37,-5 3-48,5-2-47,-5 2-70,8-2-46,-8 2-61,11 0-85,-11 0-171,11 0-37,-3-2-154,0 0-138</inkml:trace>
  <inkml:trace contextRef="#ctx0" brushRef="#br0" timeOffset="199143.96">15113 10527 1966,'4'-16'109,"-1"5"24,1 1 15,-2 3 17,0 0 10,-2 3-1,4 0-20,-2 0-14,-2 4-27,0 0-7,0 0-15,8 10 1,-4-1-6,-2 6-9,4 2-1,-4 4-5,2 6-4,-2-3-3,0 6-2,0-2-5,0 1-1,-2 0-8,1 3-3,-1-3-37,3 0-30,-3 2-43,2-6-52,-2-2-61,2 2-72,-2-5-64,2-2-106,0-3-110,3-4 32,0-1-145,5-3-139</inkml:trace>
  <inkml:trace contextRef="#ctx0" brushRef="#br0" timeOffset="199570.3">15663 10729 1864,'-4'-11'73,"-2"4"12,0 2 11,-3-5 15,0 3 21,-1-3 11,2 5 11,-2-3 1,5 4-7,-4-3-10,5 3-8,-2 0-26,0 0-9,3 0-16,3 4-6,0 0-3,0 0-4,0 0-7,21-6-8,-5 6 1,2 0-6,6-2-6,3 0-2,3-1-3,0-1-5,-2 0-3,1 0 0,-1-1-1,-8 1-1,2 0 0,-3-1 12,-3-1 21,1-2 6,-2 3-6,-4-4-7,0 4 5,-1-1 0,-1 2-1,-3-1-9,2 1-5,-4-1-4,3 2-7,0-1-9,-3 3-2,-4 1-10,0 0 3,0 0 0,4 13-2,-8-2-4,2 2 3,-2 4-3,-1 5-2,0 0 5,3 4-4,-2 2-1,2 0 3,0 1-2,0 2 1,2-3 1,-2 0 1,2 1-15,0 0-38,2-4-46,-2 1-42,2-7-52,-2 1-69,4-2-58,0-5-72,5-1-152,2-2-21,3-3 75,4-3-185,0-4-161</inkml:trace>
  <inkml:trace contextRef="#ctx0" brushRef="#br0" timeOffset="200047.75">16603 10611 1851,'7'-17'37,"0"1"44,-3 5 22,0-1 10,0 3-3,-2-1 4,2 5 8,1-4-4,1 1-12,5-2-11,2 4-10,1-2 0,6 5-11,0-1 2,4 2-2,-3 0-8,3 4-6,-2-2-2,-1 4-12,1-2 0,0 4-6,-6-3-5,-1 5-4,0-1-3,-5 4 4,-3 2 3,-5 0-8,-2-2 9,-7 4-5,-3 3-3,-7-1-1,-2-2-2,-5 6-9,1-4 0,-2 2-5,4-4 0,3-1 2,0-1-8,3-1-4,2-3 5,0 3-3,5-4-2,0 3 4,2-4 3,0 3 0,6-3-1,0 2-3,6 0-1,-2 0 7,4 2 0,2-1 11,3 1 0,0-1 6,2 2 3,1 2 5,1 2 4,0-3 3,0 2 7,-2 2 3,-2-1 9,1-1 2,0 2 5,-6-2 5,0 0 13,-2 1 10,-3 2 7,-6-6 4,1 3-2,-6 1-7,-6-1-4,-8 0-10,-1-2-11,-7 2-2,-6-1-10,-2-3-7,-3 3-16,-7-4-50,-5 1-69,0-1-79,-8-2-77,-21-1-93,-5-2-99,0 1-209,-3-2 0,14-4 84,-12 4-332,-1-3-369</inkml:trace>
  <inkml:trace contextRef="#ctx0" brushRef="#br0" timeOffset="200626.06">12851 12529 2436,'0'0'25,"-15"1"22,9-1 9,6 0 10,-12 0 15,4 3 12,8-3 15,0 0 1,-12 0 0,12 0-3,-6 2-10,6-2-9,0 0-11,0 0-6,-8 1-6,8-1-5,0 0 3,0 0-1,0 0 2,26 2 0,-6-2-1,10-2-1,3 1-1,14-4-5,9 4-10,3-3-1,2 0-7,3 2-5,-3 1-10,3-1-39,-3 2-57,-2 0-56,-8 0-67,6 2-74,-10-4-72,-5 2-163,-6-2-28,-2 0 65,-2 0-148,-2 0-116</inkml:trace>
  <inkml:trace contextRef="#ctx0" brushRef="#br0" timeOffset="201218.4">14898 12451 1722,'-3'-5'40,"-1"-3"6,-3 1 14,2 2 1,2 0 19,-2-2 14,1 4 6,0-3 6,-1 1 6,2 1 8,1-2-1,-2 2 1,4 4-3,-8-6 0,5 2-3,3 4-11,-3-3-13,3 3-12,0 0-7,-12 0-5,12 0-5,-23 10-8,5-3-4,0 4-4,-4 2-2,-1 4 1,0 5-1,2 1-3,-1 2 2,4 3 0,-2 1-1,5 1-1,2 0-2,3 1 1,3-4-8,3 1 2,4-1 1,4 0-1,3-3-3,6-2-6,5 2 8,4-5-7,3-2-1,3-3-1,-1-7 1,3-1 1,0-4-3,0-4 6,-2-2 10,7-5 10,-5-3 4,-1-4 0,1-4 0,-3-9-1,-1-1-4,-7 2-3,-2-3-3,-3-1-7,-5 1-2,-2 3-4,-3-2-3,-2 4-1,-4-1-3,-2 3-10,-3-1 3,-2 4 1,-3-1-9,-2 6 1,-4-2-1,-4 7-2,0 0 0,-3 4-7,-3-1-13,3 1-17,-1 7-15,1-2-23,4 2-24,-1 2-19,1 1-23,-1 1-31,6 1-31,-1 3-36,2 0-37,5-1-38,-1 1-76,5-1-127,4-1 2,2 1-200,3 0-203</inkml:trace>
  <inkml:trace contextRef="#ctx0" brushRef="#br0" timeOffset="201438.19">15754 12801 2029,'7'-4'150,"-3"-1"3,0 0-7,-1-2 3,-3 7 12,2-9 3,0 1 0,-2 3 1,0 1-5,0 4-19,2-10-16,0 7-17,-2 3-36,2-8-47,-2 8-43,5-2-38,-5 2-48,0 0-63,0 0-80,15 2-101,-8-1-173,-4 2 29,4 1-175,-7-4-161</inkml:trace>
  <inkml:trace contextRef="#ctx0" brushRef="#br0" timeOffset="201878.88">16314 12608 2063,'2'-15'111,"-2"2"9,0 2 9,0 2 10,0-4 12,0 6 5,-2-3 9,2 3 3,-2 0-3,0 1-16,0 0-15,2 1-17,0 5-12,-2-8-14,0 4-15,2 4-4,0 0-5,-18 7-9,10 3 1,-3 2-2,0 1-4,1 5 1,-1 4 2,-1 2-3,3 1 0,0 2 0,1-1-2,4 1-3,0 1-2,4-4-1,0 5 0,4-7 1,0 3 2,4-4 4,6-2 6,0-2 2,3-4-1,2-4-3,2-1 1,5 1 0,-3-8-1,5-2-7,0-5-4,-2-2-2,2-6-3,-1-2-5,1-7-3,-4-2-4,-5-1-2,-1-6-5,-4 3 2,-6-2-8,-6 4-3,-2 2-13,-4 1-19,-7 1-30,-4 1-32,-2 6-32,-4 1-31,0 2-36,-5 2-39,3 2-48,-3 3-55,6 1-54,-2 5-150,6-2-65,3 2 57,2 0-279,11 0-300</inkml:trace>
  <inkml:trace contextRef="#ctx0" brushRef="#br0" timeOffset="202208.46">16959 12497 2489,'7'-5'108,"-2"2"12,-1-1 10,-4 4 25,8-4 26,-4 2 12,-4 2-9,6-3-19,-6 3-17,6-4-18,-6 4-19,0 0-11,0 0-6,-3 15-8,0-5-7,-1 3-4,-2 2-8,-4 7-1,-2-2-5,4 3 0,-2 2-3,1-3-2,1 1-5,1 0-4,1 0-3,1-3-2,3 0-3,2-1 1,2 0 3,5-2 1,2-2-2,3 1-4,5-3-2,3 1-2,2-1-4,4-6-4,0 3-2,3-5-12,1-1-38,-1 1-47,1-3-53,0-2-34,-1 0-64,-3-7-63,2 3-56,-6-7-55,2 2-119,-7-4-51,-5-1 39,-3 1-239,-2-3-258</inkml:trace>
  <inkml:trace contextRef="#ctx0" brushRef="#br0" timeOffset="202419.71">17324 12632 2351,'-4'-7'94,"-1"4"-6,1 2-5,4 1 5,-4-4 5,4 4-1,-5-4-6,5 4-4,0 0 28,-4 15 2,4-4 8,-2 5-5,0 2-6,0 7 0,0 3-5,-2 0-3,-4 7-10,0 4-6,2 1-9,-2 5-6,-2 1-2,-1 0-8,2 0-15,-3-2-41,5-6-48,1-2-54,0-2-52,-1-3-68,6-4-67,-2-6-75,6-3-139,1-1-23,2-3 74,4-4-169,3-3-114</inkml:trace>
  <inkml:trace contextRef="#ctx0" brushRef="#br0" timeOffset="202864.38">18198 12881 1948,'13'-24'141,"-2"1"-6,-3 4 1,-2-4 16,-1 2 1,4-2 16,-5-1 6,0-2-5,0 1-7,-2 1-9,-2 0-14,0 4-14,0-1-13,-2 2-11,-2 1-9,-2 1-12,-5 3-8,2-1-12,-5 6-5,-4 2-7,1 3-3,-1 4-6,-4 0-5,0 4-2,2 3-5,-1 2-3,-1 6-5,2-2 0,2 5-4,4-1 2,1 1-2,5 3 0,4-2-3,1 0 2,6-2 0,1 1-1,6-1-2,5-4 2,2 0 0,4-1-2,1-4-2,3-3 2,0-1-2,0 0 4,-1-2 11,-3-1 10,0-1 15,-2 3 6,-3-2-1,-2 1-3,-3 0-5,3 0-8,-3 4 3,0 2 19,-1 2 12,0 5 1,0 5 0,-2 3 2,-4 2-4,-1 3-6,0 3-6,-3 4-6,-3 4-1,3 2-4,-3-3-4,-1 5-26,0-1-52,-6-3-79,4 4-96,-4 1-116,-1-8-117,1 0-204,-3-3-32,-2 0 88,-1-4-434,0-2-496</inkml:trace>
  <inkml:trace contextRef="#ctx0" brushRef="#br0" timeOffset="203798.5">13427 14258 2636,'2'-5'-123,"1"-3"24,1 1 22,-2-2 32,0 2 20,2-3 20,-2-5 16,3 6 16,-3-4 17,0-1 14,0-1 17,0 6 14,0-3 8,-2 3 8,2 1 7,0 1 2,-2-1-10,0 3-7,-2-2-12,2 7-13,-17-2-5,0 6-7,-2 6-8,-4 2-5,-2 8-1,-4 4-1,1 4-12,-2 2 1,2 6 0,3 1-7,5 2 4,2 1 1,3 2-3,6-7 6,5 5-12,2-2-1,6-2 2,5-2-1,4-2 0,3-3 1,8-2 3,3-4 0,3-4-1,5-6-1,8-1-1,2-9 6,-1-1-1,3-4 5,6-7 1,-4-4 1,1-6-1,10-10-1,-7-5-13,-11 0-1,-12 0-3,-5-4-2,-3-3 0,-10-3-2,-5 5 1,-4-2-5,-7 3-6,-6-7 5,-9 8-6,-3 2-3,-5 6 0,-6 2 2,5 8-1,-2 5-2,-5 5-8,6 0-12,2 9-7,-3 3-13,3 7-18,-3 3-11,3 5-32,1 2-33,2 1-43,8 6-49,1 1-52,4 2-121,7-4-135,2 1 30,4-3-160,7 4-160</inkml:trace>
  <inkml:trace contextRef="#ctx0" brushRef="#br0" timeOffset="203994.73">14596 14764 2149,'9'-5'199,"-3"4"1,0 0 4,1-2 15,-7 3 5,9-3-18,-5 1-19,-4 2-20,8-3-23,-8 3-48,6-4-54,-6 4-51,8-1-56,-8 1-68,12-2-65,-5 2-75,6 0-146,-2-5-118,6 2 46,-2 3-160,6-2-146</inkml:trace>
  <inkml:trace contextRef="#ctx0" brushRef="#br0" timeOffset="204429.7">15716 14622 1906,'0'-7'97,"0"-7"14,-2 7 2,-2-4 12,0 0 12,-2 1 29,-1-2 11,-1 1 0,-1-1-2,-1 2-8,-1 2-15,1-1-16,-4 4-14,2 1-11,-2 4-18,-2 0-13,-2 0-5,3 6-5,-3 1-7,-2 1-6,2 5-6,2-1-3,-1 1-4,4 4-3,0 0-5,3 0-3,2 4 2,-2-1-3,6 0-3,2-3 3,2 5-5,0-3 1,3 0-4,5-4-1,5 4 1,-1-4 0,3-2 0,6-2-3,0-4-6,7-1 3,2-6-1,3-2-4,3-4 4,3-4-2,-3-3-2,-2-4 2,2-3-2,-6-6-2,-5 2-1,-7-6-1,-2 3-1,-12-3-3,-4 4 0,-7-3 0,-9 1-5,-4 0 1,-3 4-2,-4 2-10,-3 2-8,0 5-26,0 0-15,7 6-22,0 1-16,4 3-21,2 2-29,0 3-40,4 3-51,7 4-54,2-4-74,5 1-137,4 4-30,6-2 57,3 0-166,10 5-141</inkml:trace>
  <inkml:trace contextRef="#ctx0" brushRef="#br0" timeOffset="204839.71">16540 14517 1865,'4'-8'83,"1"3"30,-3-6 22,-2 3 13,-2-1 27,0 3 19,-3-3 4,1 2 8,0-4-10,0 5-12,2 1-17,-2-1-15,-1 2-19,5 4-15,-11-2-9,11 2-11,-20 10-12,6-1-8,2 3-7,-1 3-8,-1 4-6,0 3-3,2-2-8,2 5-3,-5 3-4,5 1-4,3-2-6,0-1 1,3-1-4,2 0-2,0-3 1,4 1-2,2-5-1,5-3 2,3 2 1,6-9-5,4 0-3,3-2-1,5-6-1,1-4-2,8-4 0,0-2 0,1-7-3,0 0 0,-1-10 2,-6 1-3,-3-5-2,-4-1 1,-8 3-2,-3-3 0,-6 1-2,-6 3-11,-4 0-3,-8 4-1,-11 0-1,-1 2-22,-5 3-18,-4 4-25,1 3-20,1 5-20,-2 1-22,1 2-28,-1 3-44,2 6-37,1-1-50,-1 0-77,4 4-140,10 0-32,1-4 60,5 3-142,6 0-127</inkml:trace>
  <inkml:trace contextRef="#ctx0" brushRef="#br0" timeOffset="205272.68">17933 14299 1887,'14'-22'70,"-8"5"20,-4 0 12,2 0 14,-4 3 15,0 2 14,0 0 14,0 3 8,0-1-2,0 2-11,0 1-15,0-1-15,0 2-14,0 6-12,0-7-15,0 7-6,0 0 6,-10 21 2,4-4-7,-7 7-1,4 10 5,-8 5-3,2 5 14,-8 17 5,-3 3 4,3-1-3,2 0-6,4-10-10,5-3-5,0-2-6,4 0-8,1-1-5,6-5-4,-1-3-5,4-6-4,2-4-2,2-1-3,5-4 1,4-2-5,2-7-2,4-2-5,4-6 7,3-3-10,0-7-2,1-2-2,5-5-4,-1-3 2,2-4 4,0-4 4,-3-4-1,-8 2 1,-3-2-1,-2 1-2,-10 0-4,-7 4-3,-8 1-1,-6 0-2,-4 2-12,-12-3-34,-6 6-46,-10 2-66,-7 2-43,-6 5-72,-4-1-79,-1 4-86,1 4-197,0-2-10,-1 6 68,1-4-344,1 1-387</inkml:trace>
  <inkml:trace contextRef="#ctx0" brushRef="#br0" timeOffset="207031.9">19139 3524 236,'4'-7'6,"-2"0"3,4 2 4,1-2 14,-1-2 4,0 2 9,5-1-4,0 1 7,1-1 0,-2 1 5,6 0-4,-2-1 7,1 1 7,1-2 4,2 1-5,2 1 8,0 1 1,0 1-7,1-1-1,0 1-5,0 2-4,-2 1-2,4 2-9,-2 2-3,3 4 0,0 3-7,-2 3-1,0 3-3,1 9 0,-1 3-3,-2 13 1,8 26-2,-3 4 2,-1 10 0,-6 10 6,0 8 4,-1 7 4,-3 0 4,-4 8 4,2 8-2,-4 13 2,-2 11 2,0 5 4,-1 4-6,-5-4 4,0 5 2,-5-3 1,0 34-3,-4-2 5,-3-3-3,-4-1-4,2-1-4,1-34-2,2 2-3,3 0-3,-1-1-1,9 3-1,2 2-3,7-3-3,4-3-1,6-6-2,3-10-2,8-6-2,7-9 0,7-7-3,7-14 1,13-3-1,3-12-3,12-10 2,-2-9-3,9-6-1,-4-8 0,1-11-4,1-9 1,1-11 1,-15-8-2,-9-8 1,21-9-3,0-11 0,-4-7-4,-2-9 3,-2-10-4,-3-9 1,-4-8 0,-6-5-2,-7-5-1,-8-1 0,-6 0 7,-11 0 7,-7 3 7,-9 12 8,-9 13 4,-6 9-2,-5 1-1,-3 4-2,-10 7-5,-2 4 3,-6 5-2,-7 11-5,3 7 6,-9 7 8,-23 21-6,1 10 1,-3 13-2,0 11 0,-2 12 0,1 7-3,-1 5-1,-1 3-2,-4 13-3,-7 23 5,1 12-3,4 7-1,1 9-2,8 6-3,0-2 5,3 2-3,1 7-2,7 9 2,-2-2 1,6 1 1,-2 1 3,4-1 2,-1 5 2,5 7 1,-1 3 1,3 3-2,3 0-1,1 0 2,4 5 3,2 1 1,10 0 4,5 2-3,3-4 5,8-5 1,5-33 1,2-1 3,5 33-1,3-4-8,-4-30 3,3 1-2,1-6 0,0-1 0,0-10-1,-1 0 3,2-7-7,-1-6 2,-2 0-1,3-11-3,-3-8-1,1-5-2,-2-11 0,1-12 0,-4-17-5,0-17-1,-2-7 2,0-8-1,-4-7 1,-5-1-4,-6-11 5,-7-3-8,-8-9-32,-10-11-31,-29-12-30,-9-11-39,-9-4-51,-8-7-50,-2-5-80,-4 0-226,4-5 3,-2-2 69,10-6-207,7 1-161</inkml:trace>
  <inkml:trace contextRef="#ctx0" brushRef="#br0" timeOffset="212537.28">2362 7323 421,'-8'-8'12,"0"0"-10,-6 0 15,2 1-6,-5 0 19,0-1-1,-4 1 0,-3-3-1,-1 3 5,-2-1 6,-1-2 7,1 2 5,-1-1 12,1 0-9,-1 0-6,0 1 3,1 1-1,-1 0-7,0 1 0,4 0-6,-2 3-6,-3-1-5,1 4-5,-2 0 10,1 2-8,-1 1 2,-2 3-10,1-1-6,-3 5 6,0 0 0,-1-1-6,1 3 2,-1 1 1,-1 1-6,-1 1 5,-5 2-2,-4 0 4,1-1 2,1 4-5,-1 1 6,1 0 1,-1 2-6,3 1-1,-13 9 4,11-2-7,6-6 5,1 2-3,5 1 1,3 0-4,1 1-5,8-2 7,2 2-4,2 0 0,5 4-2,2-1-15,1 4 22,4 0-8,4 5 10,2-3-9,0 3 3,2-4-2,4 1 4,-1 0-2,4-1-4,-1-4 7,0 3-3,4-4 2,-3 0-5,5-1 6,-2-2-1,0 0 4,2 0-6,0-2-3,0-1 0,1-1 2,0 0-1,2-1 0,1-1-1,0 2 1,2-1 1,1-2-4,1-1 3,2 1 6,0 0-8,1 0 5,1 2-1,2-4 0,4 6 5,-1-4-3,-1-5 2,5 6-3,-3-6 0,-2-4-2,5 0-2,1 0 2,1-2 3,-2-2 1,4-1-1,-1-3-3,5-1 2,-1-2-1,3 0-1,-1-4 4,3 0-4,0-2-2,3-1 4,-5-1-1,-1 2-1,-1-2-2,-1 1 2,-1-2 1,-3 2-2,-2 1-1,-1 0 3,-1-1 0,-5 1-5,1-2-1,-4 1 8,1 1-1,1-2-1,0 1 2,-1 0-1,1 0-16,0 0 3,1 0-1,1 1 1,4-1 5,1 1 1,3-2 1,1 3-2,2-3 0,-4 4 2,4-1 2,1 0-2,1 1 2,-1 0 3,1-1-4,2 1 0,-2-1 4,1 2 4,-1 0-3,0-2 2,1 1-6,-4 0 5,1 1-1,-8 1 0,0 0-2,-2 0-5,1 0 1,-3 1 2,1 1 1,-2-2-1,-1 2-1,-1 1-3,2-1 4,-3 1 0,1-1 1,2 1 1,0-1 1,3 0 0,1 1 3,6-3 0,3 3 2,3-1-3,1-2 2,0 2-2,3-2 1,-1 0-3,-1 0 3,-1 0-1,0 2-1,1 0 1,2-2-1,-4 1-3,1 1-2,-3 2 3,1 0-4,-1 0 0,0-1 7,-1 1-2,-2 1-2,3-2 2,-2 2-1,0 2 0,0-3-4,2 1 3,1-1 0,-1 0 1,4-1 3,-2 3-3,3-4 0,8 4 2,2-3-3,-1 1-2,-2 1 4,-1-3-1,0 3 0,-8 1-2,6 0 2,-8-1-2,-3 1 3,3 1-1,-3 1-2,-2 2 2,9 0-4,0 1 6,1 0-3,3-2-2,0 1 4,3-1 1,-4-1-2,2-3 2,0 4-5,1-4 3,-2 3-3,0-3 3,2 1-3,2 0 2,-2-2 0,3 1-2,-4 0 2,1 3 0,-1-1 0,-1 0-2,-3 3 1,1-3-4,0 3 3,-3-3-3,0 3 4,5-1-2,-3-1 1,1 1 2,-2 1 0,1-3-3,3 1 0,-2 1 2,2 0 0,-2-2-1,2 3 1,0-3-2,-1 1 1,2-1 0,-1 1 1,0 0 0,-1-1-3,0 1 4,5-2-4,-4-3 0,-5 1 5,3-2-2,4 3-2,-8-2 1,12-2 2,-4 3-3,-4-2-1,1 5 2,-3-4-1,1-1-2,-2 4 1,-1-2-1,1 1-1,-1 1-1,-3 0-3,7 1-1,-4 0 1,-3 0-1,1-2 0,-1 0-2,0 4 5,-1-3-2,1-3-1,1 3 3,7 1 0,3-1 1,1 1-2,1-3 1,4 1 1,1 0 1,3-2 0,22 4 1,0-2 0,1 3 3,0-2-5,-1-3 4,-3 3-3,1 1 2,-12-3 1,-10 3-2,3-5 1,-1 5 1,1-3-1,-1 0 1,20 1 3,-8-3 0,-10 0-5,1-2 6,25 4-4,-2-6 0,-2 0 5,2 0-3,-4-2-1,-11 3 0,-10-4 1,-1 1-1,-1 1-2,2-2 0,-3 0 1,-2 1-2,-1 0 3,-1 0-1,-1 1 2,3 1 0,-4-2 2,0 1-3,0 1 0,0-2-1,-2 0 2,3 0-1,-1 1-2,-2-1-1,2-2 1,3-1-2,-3 5 1,4-5 1,1 2-1,1-1 1,3 2 1,17-3 0,-14 1 2,-6 2-1,1-1-2,-1 1-1,20-6 4,-13 4-2,-9 2 0,1-1 2,1 1-3,1 0 3,4 0-1,25 1-1,-1-1 0,4 0-2,-2 2 2,-1-3 2,0 1-2,-4 0 7,-15 1 1,15-2 2,-3 0 3,1-2 2,-2 2 1,-11 1-1,-7 1-2,-2 1 1,0-2-6,1 2 3,-1 0 0,1 0-3,2 0 2,0 0-2,0 1 0,-3 1-1,6 0 0,18 1-1,1 1-1,4 0 2,3 4-2,-4-2-1,-1-1 1,4 3-2,0 2 2,1-3 0,1 4 0,1 2-1,3-4 0,-5 3-1,1-1 1,-5 0 3,-2-2 0,-2 1 2,-5-1 3,-13-2-2,-10 1 1,0 0 4,3-2 0,-3-1-1,1 1-1,-1 0 1,-2-2-5,1 0 3,-7-2-3,-3 0 0,1-2 1,-2-2 0,-1 0 0,-3 0 5,-5-3 6,-2-1 8,-2-4-2,-1 2 1,-7-4-1,0-1-1,-4-4-3,-5-3-2,-3 0-3,0-2-1,-6 2-4,-4-4-3,3-3-2,-7 1-1,0-3 1,-2-1-1,0-1-3,-6-3-1,-5-2-1,-5-2-2,-8-3-1,-15-10 1,-5 0-1,-6 0 0,-9 2-2,-8-1 2,-5 0-2,-10 3-2,-7-2 4,-11-2-5,-7 7 4,-3-2-2,-3 6 0,1-1-1,-6 6-1,-4 3 1,0 0-1,-4 6-1,7 0-4,-7 3-1,-1 4 1,-2 0-2,2 7 0,2-4 0,3 5-2,3 0 3,4 2-2,5 3 3,2-2 1,5 4 0,5 1 0,5-1-1,4 0 1,15 4 1,7 1-1,4-1 3,0 2-3,-2 0 3,3-3 0,0 3-6,-1 3 4,2-3-2,-2 0 2,7 0 1,5 0-1,1 0 0,-2 0-4,0 2-1,5-2-7,-2-2-2,-1 4 4,-1-4-2,-7 2 2,-1-3-3,-4-1 0,1 3 6,-3-3-4,-20 1 6,-4-4-1,0 1-3,-4 2-1,-4-5 0,-6 2 1,-2-3 0,-5 3 3,4-3 0,-2 2 4,0-3-1,0 1 4,2 1-2,0-2 5,-4-1-3,-1 0-1,-1-1 3,1 2-2,0-3 2,1 1-3,-2 1 21,2 0-1,-3-2-2,-2 1-1,-2-1-4,-6 3 2,-5-3-3,-3 3-1,2 1 1,5-2-1,3 2-3,1-2 1,9 5 1,5-3 2,4 1-7,7 1 5,4 0-3,0 4 2,4-7 1,-2 5-1,2 1 0,-4-1 1,3 2-2,-1-1-1,11 3 2,11 0 0,2 0 2,-4-1-2,4 3 3,1-3-2,1 3-2,-3-2 2,3 0 2,0 2-3,-1 0 0,-1 2-1,0 0 2,-2 1 0,-22 0-3,-1 3 3,0-2-2,-3 0 1,1-1 0,1 1-2,2-2 3,2 1-3,12 0 1,-16-2 1,19-1 2,10 0-3,-2-1 0,3 1 5,1-3-2,2 3 1,-3-1-3,-4-1 2,2 2-2,-5 0-2,-1 0 0,-25-2-1,16 2 1,8 0 2,-21 0-1,14 0 0,8 2 1,1-2 4,-25 2-7,16-2 1,10 0 4,1-2-1,1 0-1,0 0 1,2-2-1,0 3-3,-1-3 3,-1 0-3,-20 0 3,1-1-2,8-2 1,-10 2-6,-1 0 4,-2 2 0,3-3-1,-5 3-2,4-3 5,-2 0 0,4 1 0,16-2 1,6 2-1,2 0 4,1-3 1,2 0 6,3 0 0,0-1-1,-2 1-1,3-1-2,2-2 0,-3 2 2,-1 0-5,-4 1 2,4 1-2,-5 2 1,-3-1-3,1 0 1,-5 1 1,3 5-5,-1-3 0,0 3 3,4 0-5,0 0 6,13-2 2,0 2 2,0-2 3,5 2 1,2-1 1,4 1-2,3 0 1,-1 0-2,0 0-1,3 0-2,-3 1 1,-1 3-2,3-1-1,-6-3 0,2 5 0,-2-1-4,2-1 0,-2 3 3,1-2 1,1 2 0,4-2-2,1-1-2,3 1 3,-2-2-1,-1 3 2,5-5-2,-4 4 2,1-1-3,3-2-1,-4 0 0,2 2 3,-1-3-1,-3 2 0,4 0-3,-2-2 1,1 0 3,1 1-1,4 2-2,1-3 4,1 0-3,6 0 1,-2 2-1,6-2-9,-1 0-27,3 0-37,0 2-37,2-1-41,3 2-21,7-3-59,-5 4-287,5-4-23</inkml:trace>
  <inkml:trace contextRef="#ctx0" brushRef="#br0" timeOffset="-213119.06">16936 6845 240,'0'0'20,"-4"-4"1,4 4-18,-2-7 4,2 7 2,0 0 5,-4-5 3,4 5-5,0 0 2,-2-4-4,2 4 2,0 0 0,0 0-5,0 0-2,-5-5-1,5 5-1,0 0 3,0 0 1,0 0-1,0 0 5,0 0-1,0 0 3,26 5 5,-14-1 4,6-4 2,2 3-2,8-3 1,4 5 2,15-5 1,9 2-4,10 0 3,28-1 0,3-1-1,2 0 0,3 0-1,1 3-6,10 1 2,4-1-7,1 5 5,1 1-2,2 0 0,-6 1 2,-2-1-5,-4 3 1,-8-2-1,-8-1-3,-7 1-3,-16-3 0,-14-2 3,-12 2-2,-3-1-2,-4-1 0,-7-3 3,-2 2 4,-5 0 15,-2-3 14,-4 2 14,3-1 7,-8-2-10,0 0 3,-1 0-9,-2 0-4,-1-2 1,-8 2-8,9-3-4,-9 3-2,2-3-2,-2 3-5,0 0-3,0-6-9,0 6 4,0 0 1,0 0-5,0 0-1,0 0-1,0 0 0,0 0 3,0 0-7,-11 14 4,11-7-1,-2 1 0,0-1 0,2 3-5,-3 2 4,3-1-1,0 2-4,0 4 5,-1 0-3,1 3 2,-2 2-5,0 5 2,-1 1 3,1 5 0,0 9-4,0 8 6,0 6 0,2 4 0,0 1 3,-3 24-3,8 2 4,1 0-3,-3 0 5,1 1-3,2-1 6,-4 0 5,-2-2 6,2-1 0,-2 3-2,0 0 1,2 3-1,1 2 2,-3 1 0,2 3 2,-2 0 1,0 0-1,0-1 1,0-1-1,0-6 1,0-3-6,2-15 2,-2-9-1,2-2-2,2-2-1,-2 3-3,2-2 2,0 0-6,-2 1 4,1-2-3,-2 0-2,3 0 1,-8-2-4,4-1-1,-4-1-1,0-2 2,-2 2-3,0-5 3,-3 2-2,1-2 0,-3 0-2,0 0 0,0-5 2,0 3 2,-1-10-3,4 0-3,-2-4 1,4-5-2,-3 0-2,3-4 2,-2-3 0,5-2 3,-1-1 1,-1-2 0,1-4 5,2 1 10,-2 0 9,2-3 7,0 0 0,-2-1-4,2-1-2,0-1-4,2 1-1,-2 0-1,0-2 2,-2 0-6,0-2-4,-1 3-3,2-3 0,-3 0-6,0 0 3,-1-1-3,-1 2 1,-2-2-4,3 1-1,-4-3 1,-3 0-2,-2 3-1,-2-2 1,-4 2 1,-3 0 0,-5 1-1,-2-2 3,-10 4 2,-5-3 3,-8 1 3,-6 2 6,-23 2 6,-4-1-2,0 1 6,-5-1-1,-8 3 0,-6-2 2,-6-2 1,-5 1 6,1-2 0,4 1 4,6-4-2,4 0-5,5 0 4,7-2 4,21-2-5,13 2 7,11-2-7,8 2-3,2-2-1,6 0-5,7 2-13,1-1-27,6-2-22,7 2-30,3-1-35,4-2-54,2 4-69,10-4-83,-4 1-166,6-1-54,4-4 80,-2-2-113,5-3-56</inkml:trace>
  <inkml:trace contextRef="#ctx0" brushRef="#br0" timeOffset="-211428.84">18090 5775 1362,'0'0'-103,"-9"4"16,9-4 15,0 0 11,-7 0 16,7 0 6,0 0 14,0 0 6,0 0 2,0 0 3,-14-1 0,14 1 2,0 0 2,0 0-1,0 0 1,0 0 1,0 0 2,0 0 7,26-6 12,-11 4-6,5-1 5,10-1 6,17-2 1,36-1-1,12-4 8,18 2 0,10-2 6,8 1-2,0 0 5,5 3-9,5 1-1,3 2-3,7 4-1,-1 2 2,-2 0-3,-7 0-2,-8 5 2,-13-3-7,-9 1 0,-10 2-3,-11-3 3,-17 2 3,-16-3-8,-10-1-2,-5 2 0,-6-2 1,-4 0 1,-3 0 9,-5 0 7,-2-2 1,0 1-8,-4 1 4,1-2-1,-5 2 0,-1-2-8,0 2 1,1-2-4,-3 2 0,-3 1-3,3-3 1,-2 3-10,-1 1 14,-2-1-3,0 4-5,1 0 4,0-2 1,-1 5-6,0 0 6,-4 1-5,2 4 4,-1 1-1,-1 0-3,0 3 0,-2 3-1,0 4 7,0 3-6,-2 3-2,-3 10 2,3 1-24,0 12 3,-2 6 7,0 24 0,-2 1 14,1 7-2,1 1 0,-1-2 4,-1 4 5,4-3-4,-4 3 4,4-1 1,-2 6 5,2 3 2,0 2-1,0 2-4,-1 3 3,0 0-6,3-2 5,-1-2-4,1 0 0,0-4-2,1 1 5,-1-1-5,3 2 3,-3 1 2,3-1-2,-3 0-2,-3 0 4,0-1-4,2 0-1,-4-2 2,1-5 1,0-3-3,-4-4 2,0-3 0,1-3-2,-4 0 0,0 1 6,-1 0-1,-2-2-1,-1-1-5,2-2 3,-4-1 0,-1-3-2,0-2 3,-2 0 0,0 2-4,-4-1 3,1 1-2,-1 0 0,1 0-1,-2 4 6,-1 4-3,1 6 2,-3 1-2,0 2 3,1 2-3,-3 1 1,1 3 5,1-2-1,4-3-2,0-4 2,3-5 3,-1-3 8,4-7-4,-2 0 8,3-5 0,1-1 0,-2 0-3,6-14 0,0-7-1,-1 2-4,3-4 1,1 0 0,-4 2-3,2-2-2,0 0 0,1 0-1,0-3-3,0-3 4,2-5-2,2-1-1,-2 0-1,2-7-4,1-3 2,-2-1-2,3-4 3,0-4-1,2 3 5,-2-5 9,0 0 5,1-2 5,-1 0 2,2-3-1,0 3 1,0-4 0,0 1-1,0-3-3,2 2-1,-2 0-2,0-4 1,0 4-6,-3-4-2,-2 1-3,1 0-6,-2-3 1,-2 4-2,-6-4-3,2 3 3,-7-4-4,-3 4 2,-6-2-1,-3-1-1,-9 2 2,-12 2 2,-5 4 6,-26-2 4,-6 3 3,-10 1 4,-4 0 0,-2 2 4,-6-2-4,5 1 4,3-2-4,3-3 10,8 1-6,10-3-4,19-1-5,12-2-1,9-2 1,7 0-3,3 0-28,4-4-47,3-3-58,6-1-64,8-1-59,3-3-93,8-5-189,4 0 43,4-8-144,3-7-114</inkml:trace>
  <inkml:trace contextRef="#ctx0" brushRef="#br0" timeOffset="-209564.69">17637 3837 1489,'-6'-8'-130,"2"0"14,1 0 16,1 3 15,-1-3 9,6 0 9,4 4 13,-1-5 9,5 1 11,1 1 6,6-1 5,-2 1 6,8 0 2,3-1 7,7-2 4,6 0 8,11-1-1,28-4 7,14-1 8,14 1 3,23 0 0,18-1-2,13 3 2,6 2-2,41 0 4,16 1-3,22 4 2,4 2-1,-9 4-6,-3 4 1,0 4 3,4 1-1,-1 8-1,-9-2 1,-15 7 2,-17 0-10,-46 2 2,-7 0-2,-8 2-2,-3 0 6,-9-2-2,-2 0-3,-7 0-2,-5-4-1,-8 2 0,-8-3 3,-8 1-1,-9-6-1,-17 0-1,-16-5-4,-7 0 4,-11-5-5,1 2 1,-4 1-2,-6-4 1,1 2-2,-4-1 5,0-1-2,-4 0-2,-2 1-3,-4 2 7,2 1-7,-4 1 4,-1 0-4,-1 3 4,1 0-2,-4 3 5,2 3-3,-2 2-2,0 0 7,-2 4-6,2 6 1,-4 2 2,3 1-2,-3 6-2,-3 3 5,-3 9-4,-7 16 1,-5 5 2,-3 11 4,-2 7 2,-1 14-5,-2 12-1,5 9-1,-1 5 1,4 3 6,0 1 3,5 6-3,5 7 19,-5 33 0,6 3 9,-3-3 0,-1-31 0,4 1 2,-6-3-2,-2 33-2,2-29 1,-4 26 0,6-27-2,-4 26-5,4-32-4,2-4 3,3 2-2,-3 3 1,6 0 4,-1 7-3,2 2-2,0 4-1,2-5-1,-1-1 1,0-6-3,2-5-1,1 7 4,-5 1-1,-1 0 2,-2-1 2,3-7 3,-6-1-2,2-4 1,-3-4-1,-1 2-4,2 2 4,-2-1-2,3 1 5,-4 1-3,4-3 0,2-1 1,-1-3-5,2-1 2,3-4 2,0-3-3,1 4 4,3-2 2,0-2 0,-2 1-3,2-2-2,-2-2-2,0-4 0,0-3-1,1-3-3,-2-5-1,3-2-1,0-5-2,2-2 1,-2 0-1,-2-2 0,4-9 1,-4-1-2,4-14-1,-2-10 1,2-1 0,-2-4 0,2-7-4,0-2 0,0-1-1,0-1 1,0 2-2,-2-6 0,2-5 0,0-3 3,0-1-5,-2-3-2,2-3 1,-2 2 0,2-8-2,-2-1 1,2 3-1,0-3 1,-2-5-1,-1-1 4,3 2 3,0-3-6,-2 1-2,2-3 2,-3 3-1,2-2 0,-4-2 0,-1 1 1,-2-1-2,-5 0 0,1 3-1,-6-5 0,1 1 1,-3-1-1,-4 4-2,-3-3 0,-3 3 1,-6 0 0,-4 0-2,-9 1 2,-2 0 1,-4-3-1,0 4-2,0-2 2,-3 3-1,-1-5 0,0 1 1,-19 4-2,-3 1 2,-2 0-2,-1-1 4,-7 2 0,-7-2 1,-11 1-4,-16 0 2,-11-2 1,-11-1-2,-10-2 2,-5 0 5,-12-2-7,-38-2 1,34-1 10,0-4 5,8-1 7,6-2 1,13 2 4,16-5 0,15 3-2,13-2 2,14 0-5,24-1 0,13 3 0,10 1-1,7 0-5,8 4-11,1-6-24,7 5-37,2-1-40,1 0-52,10 0-49,4-2-34,2 0-85,8-1-171,4-2 25,6-3-78,0-2-39</inkml:trace>
  <inkml:trace contextRef="#ctx0" brushRef="#br0" timeOffset="-203287.31">4963 15784 1912,'-4'3'75,"-2"0"-31,-2-3 1,4 2 12,0 0 7,0 2-2,0-4-4,4 0-13,-4 4 0,4-4-10,-7 3 1,5-3-8,2 0 0,-4 6-4,4-6-1,-4 0-6,2 8 0,2-3-1,-3 11 6,1-1 7,2 9 8,-2 2 7,2 3 7,2 6 4,-2 4 0,2 6 1,1-3 2,-1 11-8,-1-1-2,4 2-2,-3-1-7,-2-10 0,2-1-3,0-1-6,-2-9-6,3-3 7,-1-3-4,-2-6-1,2 2-4,-2-7 18,0 3 13,2-8 14,-2-2-6,0-4-7,0-4-7,0 0 2,6-29-6,-6 10-6,2-1-5,0-9-1,0-4-5,-2-1-2,-2-5-2,0-5-4,0 1-3,-3-10-2,2 4-4,-1 6 1,-1 4-4,1 0-2,-1 11 2,4 1 1,-1 3-7,-1 4-1,1 5 1,0-4-8,2 5 2,4 6 1,1 1 1,5 7-2,2 2-2,6 6 7,3 3 0,7 10 0,5 3 8,3 6 4,13 12 9,2 1 18,0 5 0,0 6 6,0-5 0,1 6 1,1 1-5,0-1-1,-1 0-2,-6-5-1,-3-2-6,-10-11-1,-5-9-2,-7 0-4,-2-8 1,-6-7 2,4 4 18,-5-5 23,-1-6-7,-3-10-8,1-3-7,-3-8-5,1-5-2,-3-6-7,-4-5-3,0-10-3,-4-7-3,-5-8-5,-4-16-3,-8-4-4,-3-1-9,2 0-13,-8 1-8,3 6-3,-1 2-1,6 20-1,4 9-6,5 6-18,2 8-24,-1 4-38,5 2-39,1 6-15,2 8 0,1 5-23,3 0-39,0 0-39,9 24-40,-1-9-109,3 4-115,6 6 37,2 2-143,3-1-132</inkml:trace>
  <inkml:trace contextRef="#ctx0" brushRef="#br0" timeOffset="-203113.42">6232 16245 1976,'0'0'112,"8"2"-6,-8-2-5,8 5-2,-8-5-10,0 0-11,15-7-14,-4 4-2,-1-2-21,7 3-27,-4-1-44,4-1-38,2 2-38,-2 1-43,1 1-61,-1 1-123,1 1-295,-4 5-126</inkml:trace>
  <inkml:trace contextRef="#ctx0" brushRef="#br0" timeOffset="-202981.56">6434 16414 1842,'-10'10'43,"2"0"-1,2 0 2,-2-6 7,4 1 7,0 1 5,0-4-2,4-2-7,0 0-5,12 5-14,2-6-22,2-3-38,6 2-56,7-4-55,4-2-102,4-3-400,2 1-135</inkml:trace>
  <inkml:trace contextRef="#ctx0" brushRef="#br0" timeOffset="-202600.83">7229 16066 1978,'-9'-8'106,"-1"3"-5,-3-1 2,-2 4 12,1-3 10,0 3-3,0 2-4,-3 2-5,2 3-3,-2 3-7,1 5-3,-1 1-7,4 3-7,0 2 3,2 1-8,5 6-2,-2-4-7,5 5-5,1-1-5,2 3-5,2-2-9,1 0 1,7-4-3,3 0-4,-1-2-3,4-3-1,3-2-4,1-4-1,1-1-1,-1-10-4,-2-1-1,4-1-1,-1-9-5,0 0 2,-2-3-4,1-2-2,-8-2-1,0-4-3,-2-2-2,-6-1-1,-2-1-3,-6-2 0,-6 0 1,0-1-6,-6 1-3,-6 2-1,-1 9-2,-3-1-6,-1 6-11,-1 4-20,1 1-16,-1 4-20,5 2-23,2 0-32,-1 2-44,8 4-34,4-5-41,3 1-51,3-2-152,4 0-50,0 0 50,23-7-118,-5 3-72</inkml:trace>
  <inkml:trace contextRef="#ctx0" brushRef="#br0" timeOffset="-202014.4">7964 15523 1807,'-18'-15'144,"6"-2"8,1 8 1,5 2 4,0 0-12,-1 0-13,3 4-11,4 3-13,0 0-5,-2 17-5,4-2-3,7 11-2,1 10 0,5 10-8,9 17 3,-1 0 4,2 0-10,4 3-1,-3-5-9,-3 2-3,-4-13-8,-6-2-4,0-10-4,-2-3-4,-3-4-5,0-6-4,-4-3-4,2-1-3,-1-2 4,0-9-3,-3 0-1,-4-3-4,0-5-2,2-2-4,0 0-2,0 0-3,-24-15-6,14 4-1,-4 1 0,-2-4-11,-3-3 6,-1 6-6,-2-2-6,-2 5 2,-1-1 3,-4 4-1,-1 5-2,2 5-2,-4-1-1,-2 9 0,4 2 5,3 1 1,1 4-2,8 1 4,2 1-1,6 2-7,4-5 8,2 1 5,4-2-7,6 1 5,-2-3 4,6-4-2,0 0 2,4-5 2,-2-1-3,6-4 0,-2-2-5,1-2 1,1-4 2,0-1 0,2-5-1,-2 2-3,0-2 2,-4 4-3,1-3 2,-3 3-7,2 1 5,-4-2-2,-3 4 0,3 3-6,-1-4-2,-1 3 2,3 3 7,-11 0-6,18 5 4,-8 1-1,0-1 4,0 4-5,1 0 4,0 2 1,-1-3-13,1 3-21,-1-4-31,-1 1-29,0-1-38,-1 0-53,0-5-49,0-2-93,4-2-169,-4-2-50,4-4 71,3-2-199,0-2-168</inkml:trace>
  <inkml:trace contextRef="#ctx0" brushRef="#br0" timeOffset="-201475.01">8497 15368 2091,'-2'-14'122,"0"4"-10,0 4-14,0 1-8,0 1-9,2 4 9,0 0 23,-2 15 6,4 3 4,2 8-6,2 9-6,5 10 3,1 5 0,8 18 6,0 3 3,4 1-8,1-3-4,5-1-8,0-5-7,-1 0-6,3-2-9,-4-13-7,-7-10-8,-2-8-6,0-1-3,-5-8-5,0 0 0,-2-2-3,-5-6 0,3-5-8,-3-7-9,-1 4-13,-6-5-11,0 0-9,2-20-8,-6 8-13,-3-5-3,-1-1 0,-5-3-3,-1 2-1,-4-4 2,-5 3 0,6 5 3,-6 2-1,-3 6 5,-1 3 2,-1 8 0,3-1 3,-2 6 2,-3 6 3,5 2-4,1 1 4,6 6 3,0-5 5,8 1-3,-1-1 3,5 2-8,-1-1 3,7-6-3,0 6 7,5-9 6,3 3-1,1-3 0,3-6-2,1-3 4,4 1 1,-1-6-5,6 1 2,-3-3 0,4-3 0,-3 1 0,5-3-6,-4 3 2,-4-1-2,0 3 1,-3 1-6,2-3 2,0 7 2,-3-2 1,2-1-2,0 6 5,1-1-2,2 0 3,-2 4 2,2 1 5,-1 0-4,-1 2-18,5 5-44,3-3-62,-3 3-96,0-7-124,7 6-260,2-3 61,-1-1 68,1-4-246,4-3-209</inkml:trace>
  <inkml:trace contextRef="#ctx0" brushRef="#br0" timeOffset="-200670.33">11318 16171 2784,'-4'-9'264,"0"-3"-123,1 5-56,1 0-25,0 2-19,2 5-16,-2-3-9,2 3 6,0 0 16,13 24 2,-2 1 12,5 6-1,4 13 8,9 20 7,1 5 3,0 5 2,1 2 3,-1 1 1,-2-2-6,-6 1-6,0-2 0,-10-16-6,-1-7-3,-5-12 3,1-1 2,-3-4 4,-2-5 14,3-7-1,-3 2 11,0-7 11,-2-6-9,0-2-10,-2-3-6,2-6-7,0 0-9,0 0-7,-9-28-9,9 6-10,0-4-13,0-8-11,5-2-2,1-3-6,2 3 2,0 2-7,6 0 1,0 5 5,3 2-7,2 3-1,2 7-1,1 0-2,1 7 2,0 4 1,0 4-1,1 4 3,3 4 2,-1 1 0,4 6 12,-4 3 3,2 3 2,-3-4 1,-1 7 1,-2-2-2,2 1 0,-5 2 1,3-2-9,-6-4-44,0 2-38,-2-4-34,1 2-51,2-1-46,-4-8-58,-1 5-49,6-8-40,-4-3-75,6-2-125,-1-6 26,2-1-269,4-7-285</inkml:trace>
  <inkml:trace contextRef="#ctx0" brushRef="#br0" timeOffset="-200457.49">12572 16645 2205,'0'-21'19,"-2"2"45,-5 2 28,5 4 17,-4 2 14,0 1 22,1 5 14,1-4-3,-3 6-8,1 3-14,6 0-8,-14 12-4,7 1-7,0 4-3,1 7-8,2 3-8,4 1-8,2 5-8,2 4-7,5-3-5,2 2-7,-1 3-3,9-2-3,0 1-4,9-4-9,-1 1-42,3-9-53,6-2-55,-7-10-57,1-2-72,4-4-71,-5-8-100,1 0-159,2-8 52,-5 0-248,3-5-254</inkml:trace>
  <inkml:trace contextRef="#ctx0" brushRef="#br0" timeOffset="-200060.5">13171 16648 2239,'-2'-10'57,"0"2"12,2 5 7,-3-1 3,3 4 7,-2-6-6,2 6 18,0 0 11,0 0-3,-4 19 7,4-10-20,0 4 1,0 3 1,0 3 1,2 0-3,0-2-5,0 2-2,1 0-11,-1 3-5,0-5-2,-2 0-8,2-3-7,-2 3-3,0-6-3,0 2-3,0-5-2,0 1 1,-2-4-5,0 2-6,2-7-3,-7 0-2,7 0-4,-10-12-1,4 0 0,-1-1-6,3-5-2,2-4 1,0 1-6,0 1 0,2 0 5,2 1-2,0 2-2,4-2-1,3 4-5,-1 3 0,7 3-5,-2-3 3,3 4-2,2 8 2,1-5 0,-2 10 5,1-5 10,1 7 4,2 1 8,-1 1 3,-1 4-3,-2 4 1,-1-1-1,2-3-2,-4 8-2,-1-6-14,0 4-45,-2 0-53,-1-4-48,-2 0-62,2-1-77,-6-3-80,0-3-187,-2 0-25,0-3 62,0-3-240,-2-2-236</inkml:trace>
  <inkml:trace contextRef="#ctx0" brushRef="#br0" timeOffset="-199808.17">13552 16405 2101,'-2'-9'107,"2"-2"11,2 3-8,-2 1-14,1 7-6,2-7 5,1 5 22,8 2-1,-1 0 4,9 2 13,5 5-1,0 2 8,7 2 7,0 10 7,7 1-4,-1 4-5,13 14-12,-5 1-3,-10-4-14,-8-1-9,7 16-8,-10-5-7,-5-9-10,-8 5-17,-5-6-36,-6-2-42,-1-2-48,-1-5-54,-3 0-45,-3-5-58,-1 2-76,-1-11-87,1-1-178,0-6 8,-1 1 63,2-8-221,7 0-202</inkml:trace>
  <inkml:trace contextRef="#ctx0" brushRef="#br0" timeOffset="-199346.28">15521 16674 2101,'0'-16'37,"3"-4"16,-3-1 10,0-1 9,0 2 13,0-6 1,0-7 0,2 4-6,-2 1-5,2 0-1,-2-5 0,2 5 0,-2 6 0,-2 1-14,0 2-3,-3 4-7,0-2-4,-7 7-8,2 3-4,-5 0-2,1 7-6,-4 0-2,4 7 2,-4 0-5,6 3-4,-1 1 0,5 2 0,-1 9-2,5-3-1,4 1-1,4 4 5,7 2-6,4 1-2,-1 4 4,12-1-1,2 4-4,3-5-1,1 2-2,-1-1 2,1-2-6,-4-1 3,-2-4 2,-5 2-4,-2-8 1,-4 2 21,-3-4 30,-5 1-2,2 0 13,-5-1 1,-4-2-5,-6 2-3,-2-6-6,-2 2-2,-4-3-13,-4-1 1,-1-1-3,-2-1-15,-2-5-44,-1 0-42,-3-3-55,1-1-58,2-9-55,1 1-45,5-2-62,8-6-94,1-1-65,9 1-221,2 1-211</inkml:trace>
  <inkml:trace contextRef="#ctx0" brushRef="#br0" timeOffset="-198857.1">15867 16535 1956,'31'-2'-39,"-7"-2"14,-7 2 25,-3 2 25,-3 0 44,0 0 31,-3 6 25,-2-2 14,-1 8 5,0 1 2,-1 0 3,0 2-3,0 5-1,0 0-15,2 1-11,0 2-8,6 2-6,-2 2-4,7-5-9,0 4-11,3-4-4,3-1-9,-3-8-3,4 1-5,-1-6-7,1-3-5,-4-5-2,2-3-6,1-6-9,1 1-10,-4-5-12,2-2-4,-1-3-1,-3-4 1,-2 1 2,-2 1-1,-1-2-6,-4 2 4,1 3-2,-4 1-3,1 7-2,-4-3-3,0 10-1,-3-1-3,0 3 2,0 0 2,-8 26-3,3-6 8,1 6 4,-3 12 9,4 14 8,-1 3 3,2 1 14,-1 5 8,6 29 4,-1-6 9,0 4 2,2-7-1,0 4-3,-4-17-1,0-7 1,-4-6-6,0 1-2,-5-8-5,-7-2-1,3-3-4,-5-14-4,-3-3 0,-2-6-4,2-5-3,-7-8-3,1-5-4,-3-4-8,-6-5-13,0-9-11,-2-11-10,-13-11-13,4-7-17,3-8-14,2-3-15,5-4-11,6-3-11,1 2-4,14 5-8,3 11-17,10 6-22,3 0-33,8-4-29,7 6-37,14-1-32,-2 4-71,19-6-167,5 5 32,7 2-180,-9 8-165</inkml:trace>
  <inkml:trace contextRef="#ctx0" brushRef="#br0" timeOffset="-198218.44">16930 16762 2065,'2'-8'118,"-2"8"12,0 0 4,-2-6 2,2 6-12,0 0-8,0 0-10,0 0-16,0 0-4,0 0 10,8 15 0,-5-1-2,1 5-1,2-4-1,-2 11-5,2-4-5,1 5-3,0-5-4,-3 5-4,0-1-5,0-2-2,-2-5-5,2 0-9,-2 0 3,-1-4-5,2-2 0,-3-4-4,3 3 2,-1-4 0,-2-6-7,0-2-6,0 0-2,0 0-4,7-22-6,-3 8-10,-2-13-15,4-2-9,0-5-6,1 0-5,1 0 12,-2-1 1,1 7 3,0 1-5,-4 1 3,4 7-4,-4 1 0,4 5 4,-1 0-2,6 4 1,-2 2-1,1 7 2,1 2 3,3 5 1,0 5 5,-1 3 4,4-1 3,-1 6 3,-3 0 2,4 5 7,-4-3 4,-2 1 3,2-4-1,-4 2 4,1 0 1,-5-6 0,3 1-3,-3 1 1,1-8 1,-4 5 0,2-7 1,-1 1 1,-3 2-3,-1-10-2,0 0-3,0 0-3,0 0-5,-11-18 2,9 5-3,-3-4-6,5-3-3,0 0-9,0-3-2,5-2 0,-2 4-2,2 1 1,0 0-3,2 5 3,7 0 0,-2 4-3,3 2-2,0 1 5,2 6 0,1-1-1,2 6 1,-2 2-1,4 3 3,-1 3 0,-2 2 6,-2 2-3,-1 5 6,2 1 5,-3-3 4,-3 4 2,1-1-2,-2-1 1,-1 2-3,-2-2-20,2 1-53,-2 1-56,-3-9-78,0 0-85,1 0-74,-1-6-182,-1 2-38,0-4 54,2-5-236,1 0-249</inkml:trace>
  <inkml:trace contextRef="#ctx0" brushRef="#br0" timeOffset="-196916.82">17900 16762 2291,'0'-8'74,"0"2"-1,0 6-6,0-7 3,0 7 14,0 0 41,0 0 22,0 0-9,2 31 12,-2-14 2,2 0 1,-2 7 0,2 0 4,2 2-10,-1 2-11,-1-1-6,2-1-9,-2 1-10,0-6-11,0 1-7,-2-2-9,2-5-8,0 3-5,-2-5-4,0-4-2,0 3-2,1-5-8,-1-5-6,0-2-5,0 0-5,0 0-5,8-19-7,-6 5-5,3-3-8,1-9-11,0-1-6,2 1-2,1 1-4,0-2-2,1 7 1,-4-6 1,1 12-5,-3-2-1,4 3 2,-1 5-1,2 3-1,-2 1 5,-7 4-3,19 9 1,-9 1 5,0 3 0,-2 2 2,1 5-1,-3 0 6,5 4 1,-5-2 4,1 1 7,-3-8-1,0 5 2,0-6-2,0 3 3,0-5 1,2 1 2,-3-1 3,0-6 2,-1 1-4,0-7-3,-2 0-1,0 0-3,0 0-1,8-18-4,-6 1 0,6-3-5,-1-4-5,-1-5 0,5-2-3,4-3 7,-5 2-2,1-3 1,4 7-1,-5 3-1,-2 4-4,3 4-3,-2-1-2,-3 9 0,3 2 2,-1 1 2,0 6-1,1 2 1,-1 5 0,2 5 3,0-2-2,0 3 3,-1 6 3,1 0 5,1 2 2,-1 0 7,3-3 1,-2 4 1,1-7 1,1 4 2,0-4 1,2-1 1,-3-1 2,3-6 0,2 1 0,0-2-1,2-4-4,0-2 1,3-2-3,-4-2 2,6-6-4,-3-3 0,-1-1-2,4-6-2,-2-1-3,-4-4-3,-1 2-2,-4 3 1,0 0-2,-3 3 0,-2 0 0,2 1 1,-2 6-5,-4 0-1,0-2-5,0 9 1,-4-3 1,0 6-2,0 0 1,0 0 0,-12 13 1,6-4 1,0 5 0,-2 5 5,0 2 6,2-1 1,2 8 9,0-2 0,2 1 5,-1-4 4,6 4 4,-1-1 4,2-4 5,0-2 2,4 1-1,3-4 2,4 0-2,2-3 1,2-1-4,3-6-4,5 0 2,-4-6-5,0-2-4,4-6-1,1 0 6,2-10-15,-3-5-14,3-4-10,-4-8-12,-1-4-11,5-17-12,-2-6-3,-12 5-3,-5 9-2,0-3 2,-3-1 2,-2 7 3,-2 4 3,1 3 5,-5 8 3,2 4 3,0 0 3,0 4 2,-2 2 0,1 2 0,2 3-4,-3 3 1,2 2 4,-2 9 2,0 0 4,0 0 4,2 17 4,0 0 3,2 3 6,-4 7 3,2 1 10,2 13 4,0-5 6,-2 3 2,0 2 2,1-3 6,0 0-3,-3-2-5,0-3 1,0-5-3,0 0 0,2-8 0,-2 1 1,0-6 4,0-1-4,0-3-2,0-7-2,0 0 0,0-4-4,0 0 0,2-21-3,0 3 0,2 1-4,2-9-3,1-1-8,4-8-7,-1 3-5,3 1 1,-1 3-2,4 2-1,-4 5-1,3 1 1,4 8 0,0 3 3,-2 1 0,2 8 2,-2 7 0,2 1 1,0 5 1,0 2 3,-1 5 1,2 4 6,-3 2 10,-2 2 10,-2-2 4,-5 1 4,1-7 5,-3 1 5,0-2 6,-2-3 17,-2-3 14,2-5-3,-4-1 4,0-2-6,0-5-11,0 0-11,0 0 5,0 0-6,-12-15-9,10 4-4,2-4 0,0-5-21,4-2-22,0-4-25,0-1-32,4-2-35,-2-5-41,4 0-46,1 1-54,-1 3-74,1-1-85,4 2-150,-5 9-107,4-1 63,2 6-380,1-2-454</inkml:trace>
  <inkml:trace contextRef="#ctx0" brushRef="#br0" timeOffset="-196440.36">20303 16459 2892,'2'-8'43,"0"2"10,1-1 11,-1 0 7,0 0-1,0 2-11,0 2-5,0-2-12,1-1-32,-3 6-28,8-1-20,-8 1-33,11 7-28,-7-2-29,0 3-9,-2 1-12,0 6-9,0 2 17,0 0 8,-2 2 20,0 0 35,0 3 25,0 4 27,0 1 22,2-3 22,-2 2 18,4 2 22,1-6 19,2 2 8,1 0 3,2-5 4,3 1 3,0-4-4,4 1-7,2-8-4,2 4-9,1-10-8,-1 1-4,6-4-7,0-4-8,3-6 2,2-1-1,6-6 0,2-8-6,-3-4 3,14-11 0,-6-3 15,0-5 2,-11 10 14,-8 1 7,-4 3 0,-2 5 6,-10 1-3,-1 8-7,-9 0-1,-4 1-6,-7 6 5,-4 4-3,-4 9 0,-7 0 0,-3 5-2,-5 5-3,-6 9 1,-1 8-7,3 1 1,-6 14-2,11-3 3,7-2 9,7 3 3,10-6 10,7 1 5,8-2-4,7-2-1,10 1-11,7-3-2,13-3-9,21-6-59,1-5-107,-4-7-119,5-5-197,31-6-269,3-7 47,-3-8 87,1-7-430,-10-6-462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09:49:55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2457 2085 861,'5'-8'310,"-5"8"-89,0 0-75,0 0-44,0 0-26,4 0-16,-4 0-11,0 0-10,0 0-3,0 0-5,0 0-1,0 0-7,0 0 4,0 0-2,0 0 2,0 0 0,0 0 1,0 0 18,6 8 6,-6-8 2,-2 12 4,2-3 6,0 3 4,0 5-6,-2 0 4,0 2-6,0 6-1,-3 2-5,3 2-8,0 3-3,-3 4-3,2 0-2,-4 2-5,4 1-4,-4-2-4,2 0 0,-1-2-2,0 2 1,2-6-3,0-3-8,2-1-22,-3-3-32,1 0-42,-1-6-37,4 0-46,-2-5-51,3-6-124,-2 1-104,4-1-133,-2-7-79</inkml:trace>
  <inkml:trace contextRef="#ctx0" brushRef="#br0" timeOffset="286.98">2637 2067 1710,'3'-14'98,"1"5"7,-2 1-1,0 1-1,0 0 5,1 4 3,-1-2-1,0 0-9,-2 5-15,4-4-8,-4 4-6,0 0 6,4 14 2,-2-2-4,1 3 2,1 3-7,0 6 2,-1 0-3,2 5-3,-1 3-2,-3 5-7,2 0-2,2 1-4,-4 5-9,-1-4-4,4 5 3,-8-2-2,3-1-22,1 0-30,-2-3-37,-4-1-43,3-7-52,-4-2-59,6-1-47,-9-6-117,5-3-131,-1-3 26,0-4-108,-1-4-81</inkml:trace>
  <inkml:trace contextRef="#ctx0" brushRef="#br0" timeOffset="515.01">2294 2486 1753,'-5'-5'82,"2"0"6,-1 1 5,4 4 9,-7-5 10,5 1 3,2-2-14,0 6-8,9-11-11,1 0-8,5 2-6,6-2-7,3 0-10,7-4-1,1 2-8,2-3-2,0 1-11,2 1-33,-2 0-40,0 2-50,0 0-64,0 1-58,-3 0-133,-3-1-111,-2 5-122,-5-3-83</inkml:trace>
  <inkml:trace contextRef="#ctx0" brushRef="#br0" timeOffset="826.42">3258 2014 1797,'-13'-9'107,"-1"-2"11,0 4 14,2-1 21,0 2 4,3 1 3,-2-1-4,3 3-21,2-4-14,-3 6-10,3-4-15,6 5-14,-15 6-9,6 4 2,1 4-17,-1 2-3,-2 9 0,-1 4-9,2 5 1,1 2-2,0 3 4,1 7-1,2 2-1,0 2 0,3-1-4,1-5 2,2 2-11,-2-3 4,4 0-5,0-3-4,1-2 0,5-2-10,1-4-31,3-1-34,0-4-46,5-8-50,1-6-73,7-2-61,-2-3-100,3-8-158,3 0 24,1-3-183,0-6-187</inkml:trace>
  <inkml:trace contextRef="#ctx0" brushRef="#br0" timeOffset="1244.78">3601 2392 1920,'-4'-3'37,"0"1"9,4 2 9,-11-4 7,3 1 9,8 3 5,0 0-5,-11 0-1,11 0-10,-6-3-4,6 3 1,0 0-2,0 0-1,0 0-7,0 0 0,34-1-3,-21-2-8,8 0 0,-5-2-3,5 0-4,1-3-1,-1 2-3,-1-3-2,-2 2-4,-3-1 2,0-2-5,-1 0 3,-3-1-6,0 0 0,-3 0-3,-2-2 0,-1 4-4,-3-2 3,-2 2-7,0 1 2,-2 1-4,-3-1 0,-1 5 1,0-2 0,-4 5-1,-2 0 4,-2 5 3,-3 2 9,2 0 3,-4 5 3,0 3 5,2-1-3,0 6 4,-2 5 1,1 0 5,4 1-3,3-1 2,1 0-5,4-1-1,0 0-1,6-2-3,0 0-5,4 0 6,2-1-4,4 1 6,1-5-5,5-3-3,4-2-14,1-4-31,2-4-46,-3-4-63,5 3-76,1-8-94,-2-2-153,2-4-29,0 0-189,-1-4-172</inkml:trace>
  <inkml:trace contextRef="#ctx0" brushRef="#br0" timeOffset="1442.54">4118 1702 1990,'-2'-13'57,"0"2"16,0 2 15,0 1 8,-1 3 3,3-2-13,0 7-6,-2-7-9,2 7-13,0-8-23,0 8-36,0 0-28,-2-4-23,2 4-35,0 0-41,0 0-35,-2 19-47,-1-12-119,-1 4-261,2 0-90</inkml:trace>
  <inkml:trace contextRef="#ctx0" brushRef="#br0" timeOffset="1640.63">4126 1939 1562,'2'13'-36,"5"1"26,-3-3 25,2 4 29,0 0 17,-1-1 20,0 1 12,-3 0 3,4-2 7,-4 0 2,2 4-2,-2-5 0,0 0 0,0 0-6,0-1-4,-4 0-9,0 1-3,0-3-9,-2 2-5,-4-1-11,1-3-27,-2 4-36,-3-6-46,1 1-56,3-2-64,-3-4-78,2-2-141,-1-2-52,4-4-91,0 1-39</inkml:trace>
  <inkml:trace contextRef="#ctx0" brushRef="#br0" timeOffset="2149.61">4267 1853 1503,'5'-3'71,"0"-1"25,-5 4 13,8-4 4,-8 4 2,5-4-5,-5 4-10,0 0-13,0 0-8,10 8-2,-8-2 4,2 3 0,0 4 0,1 1-6,-1-1-3,2 2-8,-1 0-7,1 0-5,1 1-2,-1-1-8,-2-2 0,2 2-4,0-6-2,0 4-7,1-6 0,0 1 1,1-2-6,3-3 2,-1-1-4,1 0 2,0-4-5,-1 0-2,0-3 0,2-1-3,-2-3-1,2-1-1,-4-2-1,2 1-2,-2 0 1,-2 0 6,0 1 1,-1 0-4,-1 3 6,0 0-11,-2 2-2,-2 5 1,0 0-5,0 0 3,0 0-1,5 17-3,2-7 2,-5-1 0,2 1 1,2 1-3,2 2 3,0-1-2,1-2 2,2 1 2,-3-2 1,5-1-5,-3-2 4,4-1 1,-2 0 4,0-3-6,2 0 3,-2-2 3,1-2 4,-3 0 18,3-3 7,-4 0 4,1-1 2,-4-3 3,0-3-2,2 1-1,-6-5-4,-2-1-7,0 1-3,-6-4-5,0-3-20,0 0-20,-4 2-26,2 1-30,-6 1-32,0-3-49,1 5-56,1 4-52,-4-5-78,4 3-144,2 2-24,0 2-185,8 1-184</inkml:trace>
  <inkml:trace contextRef="#ctx0" brushRef="#br0" timeOffset="2466.83">5034 1540 1904,'-6'-2'46,"0"-1"27,6 3 15,-10-4 8,3 0-1,7 4-4,-6-1-10,6 1-11,0 0-8,-9 5-3,9 3-2,3 4 4,3 3 2,2 5-4,1 4 1,5 5-6,0 6 3,2 3 3,3 4-1,-2 2 13,0 0 3,0 3 7,-2 3-1,-3-2 3,-1 1-9,0-1 1,-5-1-2,-4-3-4,0-2-6,-6 0-7,-1-4-2,-2 0-3,-6-1-7,0-3-7,1-5-19,-4 0-37,0-4-23,1-4-26,-2-4-34,0-2-48,2-6-61,0-1-64,0-8-118,5 0-134,-1 0 26,5-4-159,-1-7-154</inkml:trace>
  <inkml:trace contextRef="#ctx0" brushRef="#br0" timeOffset="2683.23">5649 2256 1928,'0'0'119,"13"0"6,-13 0 7,10 0 5,-3-2 6,-7 2-4,10-5-9,-4 3-15,3-1-16,2-2-2,1 2-14,6-1-8,0 0-11,1 1-29,2-1-32,-2 0-47,2-1-51,-1 3-64,0 0-61,-6 0-101,0 2-146,-2 2 10,-4 2-108,-4 1-67</inkml:trace>
  <inkml:trace contextRef="#ctx0" brushRef="#br0" timeOffset="2846.66">5697 2491 1535,'-12'10'35,"1"-2"35,3-3 10,2-1 13,2 0 18,-1-2 9,3 1-3,2-3-1,0 0-9,0 0-2,0 0-11,15 4-10,-3-4-6,5-1-9,3-2-29,-1 0-44,6-5-58,-2 2-62,5-3-78,-3 2-155,-2-3-105,1-2-97,-1 3-61</inkml:trace>
  <inkml:trace contextRef="#ctx0" brushRef="#br0" timeOffset="3114.64">6314 1918 1531,'5'-8'92,"-1"3"24,-2-2 7,2 3 5,-2-2-2,0 2-5,-2 4-12,4-3-8,-4 3 4,11 7-1,-5 1 0,3 2 1,-1 6 7,5 3-2,-5 8 1,4 3-10,-2 3-2,-2 0-9,0 2-9,-4 1-9,1 2 0,-3-1-7,-2-3-4,0-4-20,-2 3-28,-2-3-31,3-2-29,1-1-40,-4-1-48,2-9-53,2 3-44,0-8-56,6-3-134,-5-1-58,7-3-199,-2 0-174</inkml:trace>
  <inkml:trace contextRef="#ctx0" brushRef="#br0" timeOffset="3358.45">6744 1996 1919,'2'-13'83,"-1"1"25,2 3 13,-3 1 13,0 3 13,2-2-1,0 4-11,-2 3-14,2-6-14,-2 6-15,0 0-12,0 0-3,9 11-3,-8 1 1,5 3-4,-4 6-5,1 1 3,0 6-8,1 0 1,-2 1-5,-1 2-7,-1 1 0,3-1-6,-3-1-7,0 3-26,0-4-33,2 3-41,-4-8-60,2 2-62,0-1-62,-4-6-93,0-2-157,2-3-8,-2-3-181,0-1-179</inkml:trace>
  <inkml:trace contextRef="#ctx0" brushRef="#br0" timeOffset="3543.65">6545 2297 1976,'-9'-12'75,"5"3"9,0 2 6,1-3 2,3 3-2,5-1-6,-1-2-4,7 3-7,4-5-7,5 3-6,2-1-5,6 0-6,-1 3-18,1-1-47,1-1-70,-1 3-80,-1-1-62,0-1-136,1 0-79,-2 1-102,-3-1-48</inkml:trace>
  <inkml:trace contextRef="#ctx0" brushRef="#br0" timeOffset="3808.2">7199 1930 1705,'0'-8'119,"-2"-1"24,-1 1 14,1 1 15,0 3 7,0-2-16,0 2-10,2 4-15,0 0-9,0 0-6,-17 14 0,9-2 1,-1 4 2,1 4-5,-3 4-11,1 0 1,2 9-10,1-7-9,0 9-7,3-5-6,2 1-8,2-1-5,0 1-4,3-2-22,2 1-34,0-4-29,5-4-42,0 2-33,6-7-42,-6-5-51,5-2-61,2-3-44,-1-3-76,0-4-102,3-2-32,-2-2-202,2-1-201</inkml:trace>
  <inkml:trace contextRef="#ctx0" brushRef="#br0" timeOffset="4304.89">7455 2068 1963,'0'-11'21,"0"2"35,0 1 25,0 2 20,0 1 9,0-2-1,0 7-4,0-8-11,0 8-14,0 0-5,0 0-4,0 0 7,0 0 4,-6 18-1,6-8 1,-2 1-11,2 3 2,-2-1-8,2 1 0,2 1-10,0 2-7,-2-2-3,4-1-1,-2-2-2,2 0-8,2-5 4,4 3-3,-2-2-5,2-4 2,3 0-5,0-4-2,0-2-1,3 0 1,0-5-5,0 0-7,-1-1 4,-2-3-5,2-2-5,-3-2 5,1-1 7,-4 3 1,-1 1 12,0 1 9,-2 4 0,1-4-6,-2 4-5,-1 1-17,0 2 4,0 4-4,-4 0 0,0 0-2,6 8 1,-1-1-4,-1 2 1,2-1 2,3 3-1,-2 2-2,4-1-5,0-2 0,2 1 15,0 0-9,4-2-2,-2-1 3,2-1-1,-3 0 10,4-2 17,0-3 8,-1-2 8,0 0 13,0-5 7,-2 0 5,0 1-2,-2-7 0,1 2-7,-3-3-5,-3 1-8,-1-4-6,-3-1-7,0 1-7,-4-3-21,-2 1-25,-3 1-35,0-1-36,-2 4-30,-3-3-36,-3 5-32,0-5-41,-1 7-52,0 1-54,0-2-87,-1 1-147,4 1 11,1 3-255,1-1-292</inkml:trace>
  <inkml:trace contextRef="#ctx0" brushRef="#br0" timeOffset="4590.16">8084 1780 2156,'0'0'48,"5"-7"27,-3 4 9,-2 3 9,0 0 10,4-7 3,-4 7-10,0 0-5,0 0-5,10 2 8,-1 5 9,1 1 1,4 3-1,0 4-6,3 2 4,4 3-2,0 4-2,-1-2-2,0 5-4,0-1-9,-4 2-3,0 0-2,-2-1-3,-1 1-5,-7-4-1,-2 2-9,-4-3-6,-4 0-6,0-1-20,-5 0-37,-2-3-41,-1-3-46,-1 2-49,-1-8-57,-2 3-69,2-8-64,0 1-126,0-4-71,2 0 35,-1-2-165,3-2-159</inkml:trace>
  <inkml:trace contextRef="#ctx0" brushRef="#br0" timeOffset="4788.58">8588 2021 1785,'6'-2'71,"1"0"28,-1-1 5,0 1 9,4-1 8,-2-1 5,2 1-4,0 1-9,3-2-12,4 2-15,2 0-2,3 0-11,-2 2-8,4-2-27,-1 2-48,-1 0-64,0 0-80,0 0-59,-3 2-124,-2-2-128,-3 4-164,-4 0-126</inkml:trace>
  <inkml:trace contextRef="#ctx0" brushRef="#br0" timeOffset="4963.09">8714 2302 1860,'-5'7'88,"-2"-4"21,3 2 19,2-2 14,2-3 4,0 0 9,6 6-14,1-4-17,8-2-6,1 0-17,8-2-10,4 0-19,-1-2-62,1 1-68,-7 0-76,2-2-88,-4-2-162,-4 2-98,-2-1 32,-3-1-79,-4 1-33</inkml:trace>
  <inkml:trace contextRef="#ctx0" brushRef="#br0" timeOffset="6748.5">9904 2171 1531,'-5'4'103,"4"0"7,1-4-2,-6 7 1,6-7 4,-4 5 5,4-5-2,0 0-15,0 0-2,14 2-11,-14-2-9,20-7-6,-7 5-9,4-3-5,2-1-7,0 0-7,0 1-2,5-1-6,-3-1-5,0-1 4,0-2 9,-4 2 5,-2-1 5,2-2 6,-5-3 0,-1 2 0,-2-2 4,-1 0 3,-3-1-4,-2-2 0,-1 2 6,-2 1-7,-2 2-7,-2-2-1,-2 1-7,-2 1-2,-3 2-7,-4 5-3,0 1-2,-4 2-7,0 2 0,-2 4-5,-2 2 0,1 5 1,-1 3-1,-1 3-1,1 3-2,2 4 2,1 2-1,3 0-2,1 4 0,4-3 3,1 4-2,3-2 1,1 0-4,3-3 1,2 1 7,2-1 3,4 2-3,3-6 3,-1 2 7,3-2 3,2-3 11,8 0 5,-3-4-2,3-1-5,2-3-3,0 0-5,3-4-1,1-2-14,1 0-37,-3-2-63,4-1-59,1-7-79,-1 2-87,-3-4-108,1 2-207,-2-2 41,-2-3 71,-1 1-233,-2-6-230</inkml:trace>
  <inkml:trace contextRef="#ctx0" brushRef="#br0" timeOffset="7212.21">9651 1440 1966,'-8'2'20,"8"-2"31,0 0 19,-10 0 16,10 0 12,0 0 9,-10 2-7,10-2-4,0 0-10,0 0-8,0 0-10,0 0-7,0 0-8,0 0 0,0 0-5,0 0-3,28 0-7,-11 0 2,5-2-2,2 0-1,6 0-8,3 0 0,1 0-7,1 1 1,5-1-24,0-2-41,-1-1-56,1 0-70,0 2-51,-8-2-115,-1-1-150,-1 1-195,0-3-174</inkml:trace>
  <inkml:trace contextRef="#ctx0" brushRef="#br0" timeOffset="7422.89">10496 1119 2089,'0'-7'96,"0"1"3,0-1 6,0-1 7,-2 2-3,4 1-13,-2-1-16,0 1-6,0 5-12,2-8-31,-2 3-36,0 5-46,0-7-43,0 7-32,2-4-33,-2 4-39,0 0-103,0 0-141,0 0-95,0 0-39</inkml:trace>
  <inkml:trace contextRef="#ctx0" brushRef="#br0" timeOffset="7696.26">10557 1313 1449,'4'11'-29,"2"-2"25,-2 2 30,-3-1 26,6 4 17,-3-1 16,0 2 9,0 1 3,-2 1 1,3 0 7,-1 1-1,1 2 3,-1-1-3,-3-2-5,2 2 1,-3-2-3,2 0-1,-4 1 1,-1-3-1,2 0-2,-5-2-2,-1 0-3,-2 1-7,-1-4-8,0-1-7,-6 0 2,4-3-9,-5 1-7,2-7-6,-3 3-7,3-3-13,-3-3-29,-1-2-35,0-4-42,-2-3-53,4 0-50,2-1-43,3-4-63,1 2-113,7-1-98,2-1-144,4 0-141</inkml:trace>
  <inkml:trace contextRef="#ctx0" brushRef="#br0" timeOffset="8266.78">10896 1310 1791,'0'0'58,"7"-5"29,-5 1 13,-2 4 11,2-5 3,-2 5 0,0 0-9,4-5-14,-4 5-12,0 0-9,0 0-7,0 0-5,5 12-6,-5-5-8,0 3-4,2 0-2,-2 4-5,0-2 6,2 3-9,0 1-3,-1-1-3,2 2-3,2-3-1,-1 2 1,-2-2-3,2 0-2,0-2 2,2 0-4,-2-4 3,4-1 0,-2 0-2,2-3 3,0-1-5,3-3-1,-11 0 5,19-7-7,-10 2 3,0-3-1,0-1-1,1-4-1,0 0 1,-4-3 2,2 1 8,-1 0 4,-3 0 8,3 3 3,-3 0-3,0 1 4,0 3-8,-2 1-7,3-1 0,-4 3-8,2 0-3,-3 5 3,0 0-4,0 0-5,0 0 1,2 20 2,-2-10-4,2-1 1,0 6 1,2-1 0,0 1-2,3 2 3,-1-4-3,3 3 0,-3-3-1,2 0 2,1-2 4,2 0-2,-4-4 0,5 1 6,-2-6-7,1 1 1,0-3 4,1 0 12,-2-4 1,2-2 7,-2-4-1,-2 1 3,1-2 1,-3-3-7,-1 0 3,-3-4-11,-2-1 6,0 2-5,-2-2-9,-3 0-15,-1 2-21,-1 2-28,-3-1-17,2 3-37,-4 1-37,2 0-45,2 3-41,-2 1-58,0 1-104,2 2-124,2-1 30,2 0-100,-1 2-86</inkml:trace>
  <inkml:trace contextRef="#ctx0" brushRef="#br0" timeOffset="8576.65">11640 1080 1613,'-2'-7'77,"0"0"24,0 0 21,0 2 19,0-2 9,0 2 11,-1 1-1,3 4-11,-2-8-7,2 8-19,-4-5-20,4 5-19,0 0-3,0 0-3,0 0-13,-13 17 1,9-3 0,-5 4-5,3 5 10,0 4 5,-3 7 5,2 2 0,-1 5 0,2 5-7,-2 0-5,4-4-7,-3 3-4,4-4-5,1-1-6,2 0-3,0-2-28,5-8-31,2 3-37,1-8-42,4-6-53,1-2-68,6-4-71,-2-4-88,3-6-134,-2-3-1,4 0-225,3-5-224</inkml:trace>
  <inkml:trace contextRef="#ctx0" brushRef="#br0" timeOffset="9139.76">11939 1310 1949,'-4'-9'1,"2"4"29,2 0 14,-3-1 9,3 6 11,-2-5-1,2 5-4,-3-6-7,3 6-6,0 0 8,0 0 9,0 0 1,-2 15 6,0-6 6,2 3 6,-2 0 1,2 1 1,-2 3 3,0-1-5,0 0 0,0 0-12,0-2 0,0 0-4,0-1-10,0 0-4,2-3 3,-2 0 8,2-1 0,-3-3 19,3 2 6,0-7-8,-2 4-9,2-4-13,0 0 1,0 0-8,0-21-3,2 9-2,-2-3-2,3-3-4,-1-2-3,2 1-6,0-5-1,0 0-3,-2 2-2,2 0 5,-2 3 5,0 2 0,3 0 0,0 3-2,-3 1-4,0 4-4,0-1-6,0 0-8,0 5-6,0 0 0,2 0 0,-4 5 1,13 2-4,-13-2 3,17 11 0,-7 1-2,3 0 3,0 3-1,2 1 1,-3 2 0,2-1-1,0 2-1,-1 1 3,-1-3-3,-2-4 0,0 0 2,-2-1 0,0-3 0,0 3 5,-1-5 3,0-1 0,-1-2 1,0-3-3,0-1 1,-6 0 0,11-5-5,-7-1 3,0-1-2,1-1 1,-1-1-3,-2-5-2,-2-1 3,0 0-3,0 0-5,-2-1-5,-2 1-23,2 0-36,-3 4-39,1 1-37,-2-2-47,2 3-51,-3 1-56,3 3-46,-3-1-118,4 0-104,-1 4 41,-1-3-183,5 5-196</inkml:trace>
  <inkml:trace contextRef="#ctx0" brushRef="#br0" timeOffset="9307.82">12351 1261 1987,'0'0'72,"11"-2"20,-11 2 3,11-4 1,-6 1-3,5 1-7,-4-3-7,4 5-14,1-3-4,2-1-3,-2 1-18,5 1-34,-3-3-48,2 1-54,-1 1-59,-2-1-86,2 0-168,-4 0-233,1 1-139</inkml:trace>
  <inkml:trace contextRef="#ctx0" brushRef="#br0" timeOffset="9528.71">12602 1040 1812,'0'-8'77,"0"4"20,0-1 13,0-1 0,0 6 3,0-7-11,0 7-11,0 0-12,4-4-7,-4 4-7,0 0-4,8 11 2,-4-3-11,2 3-2,-2 4 1,4 3-9,-2-2 9,0 8-2,0-2-24,-2 1-40,-2-2-52,1 2-58,-1 3-70,-4 0-126,-3-2-173,1 3-171,0-1-161</inkml:trace>
  <inkml:trace contextRef="#ctx0" brushRef="#br0" timeOffset="9773.79">12210 1746 1941,'-12'0'116,"12"0"22,-12 0 13,6-1 11,6 1 0,-4-6-4,4 6-10,8-13-15,0 6-7,8-2-14,4-2-22,6 1-7,6-1-1,-1 0-10,0 0-6,2 1-8,-8 2-1,1 0-13,-1 1-25,-1 1-31,-4 2-37,-2 1-45,-2-1-60,0-1-55,-4 5-46,-1 0-70,-3 0-131,-8 0-39,9 2-141,-9 5-133</inkml:trace>
  <inkml:trace contextRef="#ctx0" brushRef="#br0" timeOffset="10133.2">12408 1835 1696,'-6'5'25,"2"-2"33,-2 2 30,3-1 19,-1-1 22,4-3 11,-7 6 5,7-6-8,0 0-15,0 0-9,0 0-12,21-2-12,-10 2-7,3-2-4,-2 0-7,3 0-9,-2 4 0,2-2-8,-5 0-10,2 2-5,0 2-3,-2-1-5,-2 3 9,-2 0 5,-1 3 2,-3 2-4,-2-2-1,-2 4 8,-3 0-4,-3 0 0,-2 5-3,-3-1-3,2 0 0,-1-1-6,-2 1-9,4-4 0,0 0-4,0 0 4,5-1-6,-1-3 2,2 1-1,2-3-4,2 1-2,4-2 3,-1-3 0,6 2 0,2-2 0,2-3 3,6 0-5,1 0-5,6-3 1,0-4-8,1 2-41,7-5-55,-4-2-66,1-2-77,-1-6-80,0-2-159,-5-2-64,-1-2 43,0-6-180,0-2-170</inkml:trace>
  <inkml:trace contextRef="#ctx0" brushRef="#br0" timeOffset="10685.8">12947 695 1785,'-7'-10'32,"3"1"9,-2 3 9,3-1 24,-1 1 24,0 1 15,2 1 14,0-1 2,2 5-1,-4-8-4,2 5-13,2 3-6,-2-5-8,2 5-13,-4-4-11,4 4-10,0 0-3,0 0-4,0 0-9,0 0 14,6 17 12,0-5 11,6 6 1,2 1 7,6 5 3,0 2 1,9 6 2,1 0-6,11 16-11,0 2 2,1 1-5,1 5 3,-5 2 1,-1 3-3,-4 4-4,-6 2 1,-6 4-4,-4 2 0,-5 1 7,-11-8-5,-1-8-4,-6 0-2,-9 18-4,-5-5-5,-2-3-4,-5-7-4,-1 0-4,2-17-1,3-7-7,-1-2-3,8-9-6,-3-2 3,4-2-3,4-5-4,1-1 0,-1-5 0,2 3 0,1-4-2,2-1 1,0-3-7,2 1 0,-3-3 0,2 2-5,3-2-2,-2-1-1,4-3 0,-4 4-2,4-4-14,0 0-18,-4 4-26,4-4-25,0 0-32,0 0-23,0 0-33,0 0-25,0 0-24,0 0-38,0 0-52,6-15-51,-6 9-103,0-3-139,0 1 34,-2-4-296,0 2-342</inkml:trace>
  <inkml:trace contextRef="#ctx0" brushRef="#br0" timeOffset="13170.94">14530 726 2495,'0'-6'-17,"0"6"9,2-10 12,-2 6 19,0 4 20,0-8 8,0 8 2,3-7-3,-3 7-5,0-6-6,0 6-3,0 0-7,-8-5-1,8 5-5,-22 1 0,4 3-6,-4 2 0,-6 1-1,-5 1 0,-1 1 1,-2 2-5,2-2-2,-1 0 0,4 3-2,2-2-4,6-3 0,-1 1-2,3 1 1,4-3-1,0 0 0,4-1 0,0 2-2,1-2 0,1-2 0,2 3 2,1 0 0,2 0-1,1 0-2,1-1 2,2 3 0,0 1-3,2 0 2,0 1-2,0 4 0,2 3 0,-2 5 1,2 4 1,0 6 3,3 12 5,-1 11 3,2 25 6,0 10 5,1 4 1,4 9 3,-1 4 1,2 2 1,2 3-2,-4 6 0,3 3 8,-1 3 6,-3 1 0,2 2-6,-7 1 2,0 0-5,-2-7 1,-2-3-3,0-2-2,0-4 1,-2-5-11,0-6 3,0-7-6,0-2 1,-2-10 2,2-14-3,0-12 0,-3-3-3,5-9 0,-2-3 0,2-3 2,0-5-9,2-2 6,-2-5-2,2-1-23,3-4-17,-1-4-23,6-5-37,0-3-47,4-4-49,3 1-41,6-9-80,4-5-129,4-5-32,8-7-148,2-2-116</inkml:trace>
  <inkml:trace contextRef="#ctx0" brushRef="#br0" timeOffset="13870.05">14812 1872 1788,'-8'-8'33,"1"3"12,3 1 16,-1-1 17,2 1 18,-2 0 7,5 4 0,-4-7 1,2 5-6,2 2-7,-4-5-10,4 5-5,-4-2-13,4 2-7,0 0-5,0 0-11,0 0-5,-6 14-2,8-1-5,0 6 2,0 5 0,2 6-2,0 3 3,0 6 3,3 1 6,-1 2-2,3 6-1,-3 1-2,2-1-3,-1-6-5,-1-2-1,0-4 3,-1 1-7,1-10-4,1 1 1,-3-6-3,-2-1 4,2-3-2,-2-1 17,2-4 23,-3-4-8,2-2 1,-1-3-10,-2-4 2,0 0-7,0 0 1,11-16-5,-9 2-8,3-3-3,1-1-3,0-4-1,0-2 0,3 4-4,-1-3-1,1 3-4,0 0 7,-1 2-9,-2 1-6,5 5 2,-2-2-6,1 3 3,1 0-5,-1 3-2,3 3 3,0 1-4,-1 1 1,1 6 0,0-1 5,-1 3-1,2 3-2,0 3 1,-3 0 3,1 2-1,-2 5 6,2-4-3,-2 4-2,-2 2 7,-1-1-3,-1-3 2,-2 3-1,1-5 1,-3 1 0,2 0-9,-2 1-23,0-6-19,3 3-34,-5-4-27,2-1-43,0 0-53,0-5-58,-2-3-108,6 2-121,-6-2 4,0 0-141,14-15-126</inkml:trace>
  <inkml:trace contextRef="#ctx0" brushRef="#br0" timeOffset="14170.42">15516 1864 1768,'-2'-12'78,"-3"0"20,5 0 15,-2 5 14,-4-1 14,5 1 12,1 3 1,-2 0-14,2 4-8,-2-6-23,2 6-8,0 0-10,-8 12-11,0-1-2,5 7-2,-3 2-7,0 5-3,-3 7-1,0 2-3,3 3 3,0 3-1,-2 9-3,1-1 2,0 5-7,1-1-1,2 1-6,-2 2-1,4 3-3,-3 1-5,5-2-3,0-3-3,3 1-15,-1-4-34,4-2-27,2-8-19,1-5-39,2-4-42,3-3-51,6-5-52,3-5-51,-2-5-98,3-3-112,5-5 23,0-2-150,-1-6-130</inkml:trace>
  <inkml:trace contextRef="#ctx0" brushRef="#br0" timeOffset="14966.63">16062 2025 1647,'0'-6'-47,"0"6"26,0 0 21,1-5 23,-1 5 22,0 0 20,0 0 12,0-7 7,0 7 3,0 0 3,0 0 3,0 0-2,0 0-2,0 0-1,0 0-9,0 0-8,5-2-9,-5 2-6,0 0-8,0 0-5,0 0-4,0 0-5,2 14-1,-2-6 5,0 1 2,0 1 2,2 1 2,-2 0 3,0 1 4,0 2-2,-2-3 3,2-2-5,0 0 0,-2 1-2,2 0 2,0-2-2,0-1-1,0 1 4,0-3 8,0 1 25,-2 1 10,2-7 21,2 7 14,-2-7-12,0 0-11,0 0-11,0 0-8,5-20-8,-2 11-9,2-6-7,-1-2-6,3-1-5,-1 1-7,-1-3-4,2-2-1,1 3-8,-3 2-1,2 2-7,-4 0-2,2 4 0,-3-1-3,1 2-5,2 0-3,-2 3-5,0 0-4,2 1-2,-1 4 0,-4 2 1,13 2-2,-5 1-1,1 5 4,3 1-4,2 6 3,-2-1-1,3 3 2,2 2 1,4 6 4,-5-4-4,4 4-1,-5-4 2,2 1 4,-2 0-4,-3-3 3,1-2 4,0-2-5,-5-1 3,0-3 3,3 0-2,-4-1 5,1 0 2,-2-3 17,-1-2 19,-1 0 3,2-3-5,-2 0-6,-4-2-3,0 0-6,9-14 4,-7 7-9,0-3-3,-2-2-4,0-3-3,3 1-7,-6-3-9,3-1-10,-2 1-9,0-2-18,2 3-8,-2-1-26,-3 2-33,5 3-35,-2 2-21,-2-2-42,0 0-52,4 5-62,-4-3-73,2 3-162,-1 0-19,3 0 71,0 1-232,5 2-221</inkml:trace>
  <inkml:trace contextRef="#ctx0" brushRef="#br0" timeOffset="15172.09">16833 2029 2018,'3'2'55,"-3"-2"18,7 5 12,-7-5 12,9 2 7,-9-2 5,8 2-12,-2-2-1,-6 0-16,18-2-11,-8 2-4,2 0-5,4 0-12,-2-2-1,1 2-17,2 0-25,-2-2-36,1 0-40,2 1-51,-3-1-63,-1-5-97,2 2-161,-4 0 2,0-2-91,-3-2-35</inkml:trace>
  <inkml:trace contextRef="#ctx0" brushRef="#br0" timeOffset="15386.03">17187 1800 1578,'0'-6'128,"0"1"9,0 5-2,-3-9-4,3 9-5,0-5-2,0 5-19,0 0-11,0 0-8,0 0-7,0 0-1,3 19-3,-2-7-5,2 5-8,-1 2-6,2 2-3,-2 4-7,0 1 3,0 1-6,-2 2-31,2-3-44,-4 3-58,-2 1-65,-2-3-75,1 0-176,-6 2-67,-3 2-167,-2-2-137</inkml:trace>
  <inkml:trace contextRef="#ctx0" brushRef="#br0" timeOffset="15722.78">16047 2544 1910,'-14'-2'97,"4"2"10,2 0 11,2-3 5,6 3 0,0 0-1,-13 0-13,13 0-9,0 0-8,0 0-13,-9 3-6,9-3 2,0 0 1,0 0 3,43 0-1,-20 0-3,11-3 1,9 3 5,5-4-8,13 0-3,28 0-6,0-1-7,-1-4-2,0 3-3,-3-5-10,2 6 0,-17 0-4,-11 0-9,-2 0-8,-12 3-27,-1 0-35,-8 0-29,-5-1-43,-3-1-51,-5 4-48,-2 0-30,-7 0-47,-6 1-118,-2 2-82,-4 0 30,-2-3-100,-6 11-62</inkml:trace>
  <inkml:trace contextRef="#ctx0" brushRef="#br0" timeOffset="16100.8">16384 2869 1526,'-17'4'95,"0"-4"23,6 0 13,0 0 8,5 0 11,6 0-7,-8-4-15,8 4-10,2-7-14,-2 7-7,14-8-9,-3 3-5,4 2-9,2 1-7,5 0-4,-3-1-7,4 3 0,0 0-2,-2 3-6,0-1-13,-2 0-1,-2 1 0,-2 3-5,-3 2 2,0 2 2,-4 1 14,-4 0 1,-4 3-1,-4 3-2,0 0-3,-7 3 4,0 0 3,-1 1-6,-1 0-3,-2-2 1,1 0-10,1-2 10,2-1-11,2-2 0,-1 0-2,3-1-5,1-3-2,1-1 0,4-1 3,2-1-10,4 1 6,6-4-3,1 0-2,10-3 0,-2-1 2,8 0-2,4-1-18,4-1-38,4-4-50,-2-2-71,-1 1-91,1-5-95,4-3-198,-1-2 13,-1-4 71,-4-4-186,-1-1-145</inkml:trace>
  <inkml:trace contextRef="#ctx0" brushRef="#br0" timeOffset="16656.97">17282 1209 1724,'-10'-5'14,"4"1"34,2 0 18,0 0 15,2 1 12,2 3 9,-6-4-4,6 4 4,-4-5-12,4 5-9,-5-3-7,5 3-9,0 0-9,0 0-5,0 0 5,0 0 3,21 21 6,-7-10-3,2 6 4,5 7-1,9 4 6,2 7-6,11 16-1,3 4 4,0 6 1,-1 6-6,-3 3 4,-4 1 2,1 1-7,-8 3 4,-3 0-5,-6 2-2,-2 0-1,-10 4 3,-1-1-1,-5-14-6,-6-5-4,-7 15-5,-3-1-1,-8-5-1,-2-3-4,-2-6-3,1-12-6,1-6-2,2-4-8,-5-2-17,3-6-26,4-3-24,2-6-31,2-2-27,0-3-37,2-8-52,1 2-65,3-6-54,0-4-108,3-1-88,5 0 27,-7-11-164,10 3-144</inkml:trace>
  <inkml:trace contextRef="#ctx0" brushRef="#br0" timeOffset="16962.67">18238 2254 1738,'3'-8'64,"2"1"35,-1 0 15,-2 2 16,2 1 17,-2-2 2,2 2 10,-2 1-10,-2 3-12,4-4-13,-4 4-16,0 0-8,3-5-19,-3 5-6,0 0-10,8 11 1,-5-2-7,0 0-4,-1 7-1,3 1 2,-3 2-1,2 1-3,-2 6-8,2-2 4,-1 4-10,-1-2 5,1 1-6,0 1-31,-1-1-41,0-1-43,-2-5-61,0 0-73,2-1-62,-4-4-126,0-1-116,-3-1 31,2-4-166,-2-3-147</inkml:trace>
  <inkml:trace contextRef="#ctx0" brushRef="#br0" timeOffset="17157.57">18107 2505 1795,'-8'-6'111,"4"1"17,-1-1 2,3-1-10,2 7-15,2-9-6,3 4-12,3-1-6,7 0-8,2-1-7,7 1-8,3-1-2,3 3-7,8-4-17,-7 3-46,6-2-49,0 0-57,2-1-61,-4 1-133,0-2-150,-2 1-160,-5-1-122</inkml:trace>
  <inkml:trace contextRef="#ctx0" brushRef="#br0" timeOffset="18269.14">20109 1702 1611,'6'-5'-12,"-6"5"37,6-2 19,-6 2 16,7-2 14,-7 2 22,4-4 11,-4 4 4,0 0 2,6-1 3,-6 1-7,0 0-5,7-4-6,-7 4 3,0 0-7,0 0-10,0 0-2,4-4-7,-4 4-1,0 0-11,0 0-1,0 0-7,0 0-3,0 0-5,0 0-6,0 0-4,-26 9-4,6-1-2,-8 0-3,-8 4-4,-13 2 1,-19 7 1,-8 2 5,-2 0-14,-3 0-1,2-2 0,10 0-2,9-3-1,16-3 1,-1 2-8,10-6 4,3 0 3,6-2-4,4 1 0,2 0 1,3-3-3,5-1 0,0 2 2,8-1-6,2 1 2,4-3-1,6 2 2,2 0-4,6-1 5,5 0-4,5 1 1,6-1 4,6 1 5,7-1-1,7 1 1,9-1 1,22 4 1,4 2 3,2-5-7,0 3-2,2-1-5,-4 1 7,-3 0-2,-17-1 1,-14-4-6,-7 1 1,-6-2-1,-1 1 3,-8 1-5,-3-2-1,-3 0 4,-4-1-6,-1 1-1,-4-1-4,-1 2 8,-5 0-1,-1 2 1,-4-2-2,-5 3 2,-5 1 2,-6 3 3,-8 2-3,-10 1 0,-1 3-2,-12 3-1,-18 10-2,-1 1 1,-2-1-3,-3 0 5,3 3-1,-3-2-1,5 1 0,3-1-1,9-6 1,6-1 3,5-2-8,3 0 8,3-4-5,4 2 0,0-3 6,4-1-6,5 0 4,-1-5-4,2 2 6,3-2-4,-2 1 0,4-4 4,3 1-3,-2-3-3,4 0 1,0 0 1,0 1 2,1-5-4,3 3 1,-4 0 2,5-2-5,1-1 3,2-3 2,2 9 5,4-5 7,3 0 8,8-2-4,9 3 8,5-3 4,9 1 3,7-3 4,11 2 0,5 0-2,7-2 1,31 1 4,1-1-3,4 3 3,0-2-3,-5 2 1,-1 2-5,-9 1 1,-19-3-5,-12 0-6,-14 0 2,-1-1-5,-13 0-2,-2-2-1,0 2 2,-7 0-2,-1-2-4,-3 1-11,-4-1-11,-2 2-32,-3 0-37,-2 3-40,-4-4-46,-4-1-60,0 7-64,0-7-77,-12 0-151,2 2-29,-6 1 80,-2-3-216,-1 2-176</inkml:trace>
  <inkml:trace contextRef="#ctx0" brushRef="#br0" timeOffset="18830.61">19077 3747 2203,'-6'0'178,"2"2"-20,4-2-11,-7 0-9,7 0-2,0 0 3,-6 1-14,6-1-19,-4 5-4,4 0-10,-2 3-8,2 1-8,0 5-9,0 0-5,2 4-5,-2-1-1,0 2-4,-2 2-1,2 0-4,-3-1-1,2 2-5,-1-1-1,-3-1 0,3-2-3,-3-1-5,1-1 3,0-4-6,2 0 1,0 0 3,-2-1 1,4-2-4,-4-5 1,2 1-3,2-5-5,-3 0-2,3 0-3,-2-12-6,4 2 3,-2-3-2,5-2-3,-1-5 1,2-4-1,0-2-4,5-4-3,2 4 3,-1-1-4,1 5 2,0 0-4,2 1-6,-1 2 2,6 2 4,-4 2-1,6 2-4,-1 1 0,3 5 1,-6 0 1,0 2-2,5 5 1,-5 0-4,1 5 3,-2 0 2,1 4-2,-2 3 1,-1 1 8,-1 2 3,-2 1 4,0 3 2,-6 0 0,3-2-3,-2 0 3,-3 0 2,0 3-3,-2-2 0,2-1-2,-4 1-2,2-3-21,1 0-36,-1-2-40,0 0-56,-2-5-63,4 1-70,-4-2-108,2-4-163,0-1 6,-2-2 61,0 0-212,22-5-188</inkml:trace>
  <inkml:trace contextRef="#ctx0" brushRef="#br0" timeOffset="19021.77">19822 3827 2063,'5'-4'139,"-1"2"-2,1-2-6,-5 4-3,8-5 17,-4 3 20,0-3-5,2 5-14,3-3-16,1 1-11,4 0-11,-2 0-10,3 2-15,0 0-34,4 2-44,-5-2-57,4 2-61,-6 0-72,3 4-65,-4-2-98,-5 1-147,-2 3 15,-2 1-161,-4 3-137</inkml:trace>
  <inkml:trace contextRef="#ctx0" brushRef="#br0" timeOffset="19188.98">19836 4156 1988,'-3'7'111,"-2"1"11,5-4 16,0-4 18,8 6 21,-4-4 10,-4-2-4,15 0-10,-3-2-20,6 2-15,0-3-11,4 0-13,5-1-21,0-1-43,5 2-59,6-6-58,-2 1-72,2 1-88,1-2-89,-2-3-182,8-1-5,0 0 67,-5 1-148,5-3-83</inkml:trace>
  <inkml:trace contextRef="#ctx0" brushRef="#br0" timeOffset="19591.97">21150 3827 1821,'-2'-6'104,"2"-2"6,-2 3 5,-1-3 13,0 3 19,-1-2 8,-2 4 8,1-3 0,-3 4-4,1-1-13,-3 3-9,10 0-5,-21 1-3,7 5-3,-2 1-6,1 1-8,-4 4-4,2 1-7,0 3-9,0 0-6,3 4-7,-2 0-3,2 0-7,1 1-4,3 1-5,1 2-5,2-2-3,3 1-5,2-2-2,2 0-4,2 0-3,2-4 0,3 2-1,6-2 1,-2-4 5,7 1 2,0-4 3,0-5 4,4 1 5,-1-6 1,2-2 3,2-2 2,-1-4 5,-2-4 2,0-1-2,3-5-7,-5-5 0,1-4-7,-9-1-9,1-1-5,-8 0-6,-2 0-3,-6 0-5,-5 3-12,-4-4-18,-6 6-27,1-2-39,-7 6-51,1 0-47,-5 3-43,-1 4-66,3 1-61,1 4-67,0-2-166,-3 2-44,0 0 54,-1 1-365,-1-1-405</inkml:trace>
  <inkml:trace contextRef="#ctx0" brushRef="#br0" timeOffset="20873.89">19026 977 2595,'-8'-6'80,"2"1"8,-1 1 10,3 0-10,4 4 11,-7-3 8,7 3-13,-4-4-11,4 4 0,0 0-16,0 0-9,0 0 0,0 13-3,7-2-6,-1 4-5,3 5-6,1 0-1,3 4 1,0 2-3,1 0-1,-1 2-6,0-6 7,-2 2 0,-1-2 4,0-3-2,-3-2 0,2-2 12,-3-1 10,0-3 18,-2-1 22,0-2 22,1-1 17,-1-1-5,0-5-14,-4-1-9,0 0-14,9-12-7,-5 3-9,0-4-10,1 0-6,-1-5-5,2-1-10,-1-1-4,2-6-5,3 0-3,-4-1-6,0 1-3,0 1-2,-1-2-1,1 5-4,-1 1-2,1 3-5,-3 3-5,2 2-2,-3 0-8,1 1-5,1 3-13,0 3-8,-2 4 6,-2 2 1,0 0 0,14 12-1,-8-7-5,2 7-3,2-1-4,-2 2-7,5-1-1,2 3-4,0-3-2,-1 5 1,2-6 1,0 2-1,-1-3 2,0 0 3,0-3 0,-1 0 6,0-1 6,-2 0 7,-2-4 3,2 0 3,0-1 5,-5-2 1,4-1-1,-1-2 1,-1-1 1,1-3 1,-2-3 4,-2-4-3,0 1 0,-2-3 1,2-2 1,-5-2-2,2 0 0,-3-3-12,0 4-9,-3-1-16,2-1-14,-2 4-29,0 1-16,1 2-16,-2-1-26,0 1-33,0 4-42,2 3-37,-2 2-28,0 1-48,0 0-131,1 3-49,3 2 66,-3-7-122,3 7-69</inkml:trace>
  <inkml:trace contextRef="#ctx0" brushRef="#br0" timeOffset="21102.99">19978 877 1789,'-7'0'124,"7"0"1,-5-7 2,5 7-3,-2-7-13,2 7-10,7-10-10,0 5-10,3 1-13,2-2-22,4-1-38,0 3-54,3-2-62,1 0-63,-2-2-120,6 1-149,-3-3-152,0-1-91</inkml:trace>
  <inkml:trace contextRef="#ctx0" brushRef="#br0" timeOffset="21494.79">20285 551 1570,'0'0'66,"0"-5"29,0 5 10,0 0 6,0-5 8,0 5-4,0 0-6,8-4-11,-2 2-13,-6 2-6,15 0-10,-6 0-6,-9 0-2,14 4-13,-7-2-4,-1 3-2,0 0-7,0 2-2,-1 0-2,0 1-3,-1 1-2,-4 3-2,2-3-2,-2 3-3,2 0 4,-2 1-9,0-1 1,0 1-5,-2-2 2,2 0-2,2 0-2,-2 1 1,4-2-2,0 1 1,2 0-1,1-1-1,1 1-1,3-1-2,0 0 3,-2-1-5,0-1 4,2-1-1,-2 1 0,-3-1 1,-1 2-6,2-2 5,-4 1-3,3-1 2,-6 3 7,-2-1-1,-5 1 0,-3 0-3,-2 1-17,-6 0-39,-3-2-55,-2 6-67,0-6-65,-5 0-126,-4 2-105,1 3-176,-3-5-142</inkml:trace>
  <inkml:trace contextRef="#ctx0" brushRef="#br0" timeOffset="21749.77">19378 1298 1801,'-8'0'105,"-3"0"25,5-2 18,-3-1 19,2-1 16,7 4 4,-8-8 0,5 3-19,2-1-13,5 0-17,4-1-14,6 0-15,5-3-9,6 3-9,8-5-11,6 2-5,10 1-9,8-4-5,23 1-5,3-1-6,1 1-6,1 1-22,0 1-50,-4 0-49,-18 3-40,-15 2-56,-7 1-52,-7 0-44,-6 0-88,-6 2-123,-9 0-19,-2 2-189,-9 0-182</inkml:trace>
  <inkml:trace contextRef="#ctx0" brushRef="#br0" timeOffset="22115.8">19956 1298 1886,'-7'0'71,"1"3"34,0-1 14,6-2 2,0 0 7,0 0 4,0 0-4,-6-7-9,6 7-7,15-11-10,-5 7-14,5-1-8,2-1-1,-1 3-10,0-1-9,1 0-2,-5 0-3,1 1-9,-2 1-6,-1 0-8,-2-1-2,0 3 1,-8 0-1,12 5-7,-10-2 8,-2 3-8,-2 2-2,-2-1 11,-4 4-7,0 2-4,-2-1 5,0 2-1,-1-1-1,-2 1-1,3 1-6,-1-4-2,3 2-5,-3-3-1,4-1-2,-1 1 0,2-2 4,2-1 6,1-1-7,3 0 15,5-3 7,1 1-1,4-2-1,6-4-3,2 2-2,3-2 0,7-3-6,2 1-15,2-2-48,5-1-53,1-1-68,5 1-102,-5-2-124,3 2-162,-1-1 40,0 1-265,-2 0-266</inkml:trace>
  <inkml:trace contextRef="#ctx0" brushRef="#br0" timeOffset="24824.82">20854 2141 2112,'-3'6'-9,"-1"-2"26,2 0 22,2-4 18,-6 3 23,6-3 8,0 0 8,0 0 7,-15-2-8,15 2-3,-6-5-11,6 5 1,-6-10-2,4 7 1,0-4-7,-1 2-4,0-1-8,2-2-2,1 1-8,-2-3-3,2 0-6,0 0-2,0-2-5,2 0-7,-1 1 2,2 2-8,2-3 4,-3 2-5,2 1-4,-2-1-2,1 3-2,3 1-2,-2 2-1,2 1-6,-1 1 9,2 0-9,-7 2-8,13 7 5,-6 1 0,-4 3 3,4 2-2,-3 3 2,-2 3-1,1 1 0,-1 0 3,-2 1 4,-2 4-6,-3 1 3,-1-1 3,0 2-8,-4-3 2,-2 4 0,-2-2-6,-3-1 1,0-2 5,0-5-3,1-1 2,-2-2-1,1 1 0,0-3 6,0-3-7,5-3 2,-4 2 11,4-6-7,2 1-7,-1-4 8,0 0-4,5-4-2,0 1-2,3-4-1,1 2-1,4-3 2,1 0-3,1 1-1,2-1-1,3 3 0,4-2-3,-1 3-1,3 0 3,0-1 0,2 5 0,-2-2 1,0 4-1,0 1 3,4 0-3,-3 4 2,0-2-2,2-1 5,-1 3-2,-3-1 4,4 3 0,-2-1-16,0-1-24,-2 2-38,-1-4-41,0 1-47,2 1-43,-3-3-49,-1-2-102,0-2-122,-3-2 42,0 0-156,1-1-93</inkml:trace>
  <inkml:trace contextRef="#ctx0" brushRef="#br0" timeOffset="25328.54">21072 1966 1743,'-2'-7'86,"-1"0"7,1 4 1,2 3 4,0-8 7,0 8 3,0 0-3,-3-4-14,3 4-4,0 0 0,0 0 11,10 15-2,-7-3 7,1 1-3,0 2 8,-2 5 0,2 0 1,-1 3 2,0 4-8,-1-3-6,3 3-5,-4 2-9,2-3-6,-1 3-4,-2-2-5,2 0-7,-2-5 0,0 2-9,0-4 1,0 1-13,0-3 1,0-2 1,0-2-4,2-2-1,-2-2 0,0 0-2,-2-4-9,4 2 1,-2-5-6,0-3-3,0 0 2,0 0-5,0 0-4,0 0 0,5-22-11,-1 10-2,0-2-1,3 3-1,-1-2 0,-1 0 0,4-1-4,-3 3 3,6 1-1,-4-1-2,2 4-3,1-3 1,0 4-1,0 0 5,-3 2 0,2 1-1,2 3-1,-2 0 3,0 1 0,1 1-4,-1 4 3,-1-1 2,-1 3 4,3 2-1,-3 0-1,-4-3 0,3 4 4,0-1 0,-3 2 1,-2-2-1,2-1 2,-2 0-12,0-1-23,0-1-26,2 1-39,-4-3-38,2 2-44,0-5-68,1 3-48,-3-5-89,0 0-114,0 0 3,15-7-264,-11 0-247</inkml:trace>
  <inkml:trace contextRef="#ctx0" brushRef="#br0" timeOffset="25559.2">21483 2223 1965,'1'-13'8,"2"4"39,-3-1 27,0 3 25,0-2 25,-3 3 21,3 1 9,0 5 4,0-8-14,0 8-13,0-5-14,0 5-7,0 0-9,0 0 0,0 0-10,-10 18-1,9-8-12,-4-1-6,1 4-3,1-2-7,1 2-7,2 1-3,0 1-3,0-2-9,0 2 2,5 0-7,-4 0-16,7-1-36,-4-1-41,3-1-41,3-3-54,-2-4-61,4 3-47,2-4-74,0-1-112,-4-3-41,3-3 33,2 2-125,-2-3-81</inkml:trace>
  <inkml:trace contextRef="#ctx0" brushRef="#br0" timeOffset="26002.77">21718 2242 1651,'2'-8'63,"0"2"31,0-1 20,-1 1 13,-1 1 6,3-1 4,-1 3-11,-2 3-11,2-7-14,-2 7-6,0 0 9,0 0 2,0 0 1,16 14-6,-10-9 6,-2 5 7,0-3-8,-2 2 1,5 6 6,-3-6-8,-2 2-7,3-1-8,-3-1-1,-2 0-12,1 1-5,2 0-7,-3-2-4,2-1-6,-2-1-4,0-1-1,2 2 0,-2-7-3,-2 5-6,2-5-9,0 0-7,0 0-5,0 0-5,0 0-5,0 0-6,-19-14-7,17 7-2,-3-2 0,5-1-3,-2-1-5,4-1 2,-2 0-1,1 1 1,3 1 4,0 2-4,0-2 1,1 3-3,1-4 1,1 6 0,1-3 7,2 3-7,-2-1 9,4 3-6,-2 0 0,0 1 1,1 0 0,0 4 1,-1-2 3,1 5 1,-1-5-2,1 7 2,-2-3 2,-1 1-2,0 3-1,-1-3 7,-1 4-2,1-1 2,-3 1-3,0-2 4,0 1-25,0-1-40,-1 0-34,1-1-41,-3 0-46,4-2-50,-3 0-58,0-2-78,-2-2-104,0 0-37,0 0-242,11-8-240</inkml:trace>
  <inkml:trace contextRef="#ctx0" brushRef="#br0" timeOffset="26274.79">22051 2109 1990,'0'-8'7,"0"1"32,0-2 26,2 4 20,-2 0 10,0-2 13,0 7-3,2-8-10,-1 5 2,-1 3-11,9-4 3,-9 4-6,15 2 3,-4 3 1,0-1 4,1 5 3,-2-2-6,3 2-7,0 3-4,-3-1-2,3 3-6,-4-2 6,2 2-4,-5 0-2,2 1-1,-2 0-1,-4 1-3,2 0-4,-4-2-4,0 0-3,-2 1-1,-2-1-11,-2 2-17,2-3-37,-2 1-42,-1-3-42,-1-2-52,-1-1-45,5 1-54,-5-2-54,3-3-116,-1 0-90,4-4 26,3 0-173,-4 5-152</inkml:trace>
  <inkml:trace contextRef="#ctx0" brushRef="#br0" timeOffset="26761.79">22722 1990 1674,'0'0'-23,"2"-5"31,-2 5 26,0-6 20,0 6 22,0-6 21,0 6 11,-2-5 7,2 5 0,0-6 5,0 6-1,0 0-1,-3-6-2,3 6-2,0 0-9,0 0-7,0-5-15,0 5-6,0 0-14,0 0-6,0 0-4,0 0-1,-5 17 8,0-8 3,0 6 4,-1 0 3,0 5 0,0-1 2,-2 2 2,-1 1-4,2-1-3,1 2-10,-1 0-3,3-4-5,0 0-3,0 0-3,2 0-6,0 1 0,4-3-6,-2-2-2,4 0-21,0-2-30,2-1-39,4-2-38,2-3-41,-1-3-44,-1-1-43,6-3-41,-2 0-19,0-3-30,2-3-54,-2 1-36,1-5-292,-3-2-192</inkml:trace>
  <inkml:trace contextRef="#ctx0" brushRef="#br0" timeOffset="27114.18">22914 2164 1907,'4'-12'-1,"1"1"37,-1 3 28,-1 1 25,-1-1 20,0 2 15,-2 3 11,0-3 2,0 6-2,2-8-6,-2 8-5,2-3-17,-2 3-7,0 0-7,0 0 1,0 0-14,0 0 8,-20 17-1,14-10-3,2 3 0,-4 2-8,2-3-3,2 4-13,-4 0-1,4 0-5,2-1-3,-2 3-4,2-1-2,2-2-5,0-2-5,0 2 2,2-2-2,4-1-4,-2-1 1,4-1-1,0-1-4,2-2 3,0-2-5,2-2-2,-2 0-1,3-5 1,-1 2-4,-1-5 2,2 1 0,-5-4 0,2-3-2,-3 1-2,-2-1-5,-1 1 2,-2 0-6,-4 1-5,-1 2-5,0-5-18,-5 4-17,-1 2-14,2 1-20,-3-2-21,1 5-18,-2-1-23,1 0-36,-1 1-39,3 1-45,-1 2-33,2-2-44,1 2-82,2-1-71,4 3 20,0 0-114,0 0-78</inkml:trace>
  <inkml:trace contextRef="#ctx0" brushRef="#br0" timeOffset="27463.22">23098 2029 1623,'10'-2'65,"-2"0"40,-4-1 25,2 2 15,-6 1 22,7-4 1,-7 4 2,6-3-10,-6 3-19,0 0-15,0 0-10,0 0-14,0 0-13,0 0-8,0 0-8,-29 8-6,22-3-13,0-1-1,1-1-12,0 5-2,2-2-5,0-1-2,2 2-2,-3 1-2,5-1-1,0 2-7,0 1 3,5-1-7,-3 0-2,3 0 5,0 1-11,3 2 3,1 0 3,-1-3-3,1 2-3,1 0 5,1-1-3,-2 2-3,-1-3-1,1 1-6,-3-3 10,0 1-5,-2-1-1,0 0 6,-2 1 2,-2 1 1,-2-2 2,-2-2 2,-2 1-9,-2 0 2,-3-1 1,-2 0-25,1-3-15,-3-1-33,3 1-37,-6-4-48,-1 1-60,6-1-58,-4-3-100,3 0-150,-1-3 26,4-1-181,1-2-165</inkml:trace>
  <inkml:trace contextRef="#ctx0" brushRef="#br0" timeOffset="27818.63">23465 1630 1894,'5'-9'44,"-1"1"26,-2 3 24,-2-2 17,2 4 17,-2 3 6,2-7 0,0 2-9,-2 5-8,4-3-12,-4 3-17,0 0-1,0 0-9,0 0-10,0 0 11,0 0 8,-2 15-6,-2-3 10,-2 3 5,2 2 3,-3 4-4,-2 4 2,1 1 5,-3 5-4,3 1-5,-2 0-1,1 2-10,-2 1-2,1 1-8,2 1-4,-4 2-9,4 0-1,1 2-5,2-2-7,-1 1 4,5-1-5,-1-6-4,4 5-15,2-8-25,3-2-36,1 0-32,4 0-41,4-3-38,-2-4-49,2-5-58,2-1-53,-1-6-74,1-4-141,0 1-8,0-4 39,-4-2-203,1-3-188</inkml:trace>
  <inkml:trace contextRef="#ctx0" brushRef="#br0" timeOffset="28552.08">23656 1913 1827,'0'0'-36,"0"-7"31,0 7 21,2-5 31,-2 5 20,0 0 18,0 0 13,-2-7 7,2 7 3,0 0-2,0 0 0,2-5-3,-2 5-6,0 0-12,0 0-9,0 0-7,0 0-4,0 0-2,0 0 5,0 0 13,-2 20 7,-1-11-4,2 3-4,-1-1 0,2 2-7,-3-1-5,3 1-12,0 2-2,-2-2-4,2-1-9,2 5 3,-2-4-4,3-2-7,-1 2-7,-1-2 7,4 0-3,-1-3-1,0 1 2,2-1-5,2-2-9,0-2-9,0-1 3,-1-3-1,3 0-4,-10 0 4,19-5-4,-10 0-1,-1-2 2,0-3 1,3-1-11,-2 1 9,-1 0-4,-2-2-1,2 0 7,-3 3 4,1 1 4,-1 1 0,-1-1 6,0 1-7,-2 0 6,2 2-6,1-1-2,-3 2-5,0 1-2,-2 3-2,0 0-3,0 0 1,0 0 3,0 0 3,-2 15-2,0-8 1,0 1 1,2 2 0,-3 1-1,3 0 1,-2 0 2,2 2-1,2-4-3,1 3 0,-1-1 3,0 0-1,2-1 1,0-1 0,2-1-2,1 0 4,0-3 2,1 1-1,2-2 3,-2-3-3,4 1-3,-2-4 4,1 1 0,-1-5 0,1 1-4,-1-3 1,-1-4 0,-1 0-1,0-2 0,-1-1-2,0-2-2,-3 0-3,-2 3 0,0-3-2,-2 2-10,0 3-19,-2 0-18,0 1-15,-2 0-13,0 2-20,-1 1-21,-2-1-35,1 2-38,-1 2-47,4 1-47,-5 0-81,1 0-139,0 0-4,7 4-203,-8-4-203</inkml:trace>
  <inkml:trace contextRef="#ctx0" brushRef="#br0" timeOffset="29693.89">24250 1467 1823,'2'-7'-80,"-2"7"19,0 0 15,0-5 16,0 5 12,0 0 11,0-6 18,0 6 4,0 0 5,0 0 4,0 0 5,-2-5 5,2 5 7,0 0 3,0 0 9,0 0-2,0 0 6,0 0 1,0 0 3,0 0-1,0 0-5,0 0 1,0 0-8,0 0-4,0 0-6,0 0-4,0 0 0,-12 13 3,4 0 6,-3 5 4,-3 3 14,2 5 1,-2 8 4,-6 5 5,4 4 1,-1 3 2,0 0 0,-6 17-2,3-10-5,8-6-6,-3 1 1,2 0-5,1-2-4,1 0-11,5-7 3,0-3-14,4 3 2,-1-8-10,6-1 3,-1-4-7,6 1-16,0-4-29,5-5-32,-3-1-51,8-1-60,2-5-67,-4-3-119,2-2-125,-1-4 17,1 1-134,-4-3-95</inkml:trace>
  <inkml:trace contextRef="#ctx0" brushRef="#br0" timeOffset="30468.83">24327 1939 1604,'0'-6'-14,"0"6"22,0 0 22,0 0 15,4-6 19,-4 6 11,0 0 7,0 0 0,0 0 1,0-5-1,0 5-6,0 0-3,0 0-10,0 0 0,0 0-10,0 0-2,0 0-5,0 0-8,0 0 5,0 0 9,0 0 17,0 19-6,0-11-5,-2-1 2,2 5 1,-2-3 0,2 2-6,-2 1-1,2-3-5,-2 3-9,2-2-2,0-1-1,-2 0-4,2 2-3,0-4-1,-2 1-2,2-3-8,0 0 7,0 2-1,-4-2 2,4-5-9,0 8 5,0-8-2,0 5-8,0-5 6,0 0-5,0 0-5,0 0 3,0 0-3,0 0-7,4-16-10,-4 7-3,2 1 5,0-1-4,0 1 1,0-3-1,0 2 2,0 0 2,2-1 0,0 1-1,-1-1-1,0 2 2,3 1-2,-2-1-1,2 0 2,-2 3-1,0-2 1,2 4 1,1-1-1,-3 1-1,3-2-1,-1 3 1,-6 2-1,13-1 0,-13 1 5,12 1-3,-5 1 1,2 3 3,-3-2 1,-2 4 0,2-2-2,0 2 2,1-1-2,-3 2 0,1 1 4,-1 2-2,0-2 1,0-1 1,-2 2-1,2 0 3,-1 1-4,-1-1 4,0 0 0,-2-1-3,2 1 3,-1-3-7,-1 0-14,3 1-19,-3-2-25,0 0-29,0-1-32,2 2-44,-2-7-35,0 0-86,4 3-116,-4-3-30,0 0-120,0 0-58</inkml:trace>
  <inkml:trace contextRef="#ctx0" brushRef="#br0" timeOffset="30716.64">24624 1942 1581,'0'0'26,"0"0"21,0 0 13,0 0 15,-8-1 13,8 1 6,0 0 1,0 0-6,0 0-9,0 0-6,0 0-7,0 0-8,0 0-4,22-2-7,-14 2-3,3 0-11,-1 0-22,-10 0-36,22 0-38,-9 0-58,0-4-84,-3 2-172,2 0-251,0 1-125</inkml:trace>
  <inkml:trace contextRef="#ctx0" brushRef="#br0" timeOffset="31233.8">24907 1457 1625,'1'-6'3,"-1"6"33,3-3 22,-3 3 17,2-4 11,-2 4 12,0 0 0,0 0-3,0 0-10,0 0-9,0 0-8,0 0-1,0 0 6,0 0 5,-8 19 5,1-5 4,4 3-5,-2 1 2,-1 8 4,-2 0-6,0 8-3,-3 0 7,4 5-8,-1 0-3,-5 7 0,0 0-10,3 0 0,-1 0-11,1-1-1,1-5-13,0-5 2,5 4-3,4-8-20,0 1-29,0-3-28,4-5-35,1-2-41,0-5-55,7 2-62,-2-7-79,3 1-138,-1-2-46,2-3 66,-2-5-110,-2 1-42</inkml:trace>
  <inkml:trace contextRef="#ctx0" brushRef="#br0" timeOffset="31814.56">25070 1850 1449,'2'-8'55,"0"1"30,-2 2 19,0 5 14,0-9 15,0 5 9,0 4-1,3-6-7,-3 6-14,0-5-8,0 5-13,0 0-11,0 0-9,0 0-11,0 0 3,0 0-3,0 0-2,-7 20 1,5-11 4,-2-1-8,2 2-6,-2 0-1,0-1-3,2 0-4,-3 1-6,2-3-3,1 1-4,0 0-2,0-2 0,0 0 0,0-1-3,0-1 3,2-4 6,-2 6 0,2-6-1,0 0-7,0 0-3,0 0-8,0 0 2,2-23-10,0 14 8,-2-2-2,2 1-3,0-4-2,0 3 0,-2 1-5,2-1-3,0 2 1,1 2 1,-3-2-6,3 1-3,-3 3-7,2-1 1,-2 6-6,2-7 0,-2 7 4,0 0-4,0 0 5,0 0 2,0 0 7,0 0 0,10 13-3,-8-8-1,2 1-1,-2 0 1,0-1-1,3-1 3,-1 1 3,-2 0-1,1-2 0,0 2 10,2-1-3,-5-4-4,6 3 5,-6-3 0,9 2-4,-9-2 5,0 0-5,10-5 10,-10 5-8,6-9-4,-5 4-3,2 2 5,-1-4-18,0 2-23,2 1-29,-4-2-33,2 1-46,-2-1-47,0 6-58,2-10-87,-2 7-144,2-4-17,0 5 53,-2 2-113,6-5-58</inkml:trace>
  <inkml:trace contextRef="#ctx0" brushRef="#br0" timeOffset="31954.18">25204 1763 1449,'8'-1'10,"-8"1"35,0 0 20,8-2 13,-8 2 10,0 0-4,12-2-7,-12 2-10,7 0-4,-7 0-10,10-2-6,-10 2-24,14 0-34,-8-2-45,-6 2-38,13-2-60,-6 1-128,-1-4-246,-2 2-32</inkml:trace>
  <inkml:trace contextRef="#ctx0" brushRef="#br0" timeOffset="32178.17">25333 1583 1485,'0'-4'63,"0"4"25,4-4 11,-4 4 7,2-6 3,-2 6-4,0 0-11,0 0-3,0 0 4,0 0 4,11 17 0,-11-7-3,2 4-12,0 3-6,-2 0-7,0 3-8,2 1-9,-2 3-26,-2-3-31,0 0-41,0 0-51,-1 1-64,1-3-64,-2 1-129,0-1-95,0-2-126,-2-1-74</inkml:trace>
  <inkml:trace contextRef="#ctx0" brushRef="#br0" timeOffset="32380.49">25047 2077 1577,'0'0'41,"-11"3"25,11-3 12,0 0 1,0 0-5,0 0-6,0 0-6,0 0-8,26-3-5,-11 3-4,-4 0-16,8-2-33,-5 2-51,6 0-55,-6 0-56,-1 0-110,2-2-272,-5 4-51</inkml:trace>
  <inkml:trace contextRef="#ctx0" brushRef="#br0" timeOffset="32689.4">25128 2155 1481,'-3'3'-6,"3"-3"25,-2 6 10,2-6 12,-2 5 8,2-5-3,0 6 4,0-6-2,2 9 1,2-7-5,-3 3-2,-1-5 3,5 7 0,-3-1 1,2 0 4,-2-1 13,-2 3 7,0-3 6,0 6 1,0-4 4,-2 1 3,-2-1-3,2 1-5,-3-1-4,4 1-2,-3-1-8,0 1-5,2-2-7,0 1-4,0-2-9,0 2-1,2-1-5,2-1 4,0 1-1,2-2-5,4 2-4,4-2-10,-2-3-25,-1 1-44,5-2-54,1 0-70,0-3-90,1-1-158,0-1-30,-2-2-151,1-1-107</inkml:trace>
  <inkml:trace contextRef="#ctx0" brushRef="#br0" timeOffset="33097.76">25316 1310 1760,'0'-4'57,"0"4"26,-2-8 13,2 8 19,-5-5 6,5 5 6,-2-4-4,2 4-3,0 0-1,7-5-10,-7 5-2,0 0-10,17 5-13,-9-1-9,0 1-4,4 7-11,0 0-1,1 3-3,1 7 1,-2 0-7,2 9 10,-2 1-6,2 6 1,-4 6 8,-4 3 0,1 3-1,-3 1-3,-6-6 1,-4 11 0,-1-1-5,-5 20-3,-4-1 0,-4-5-7,2-5-21,-3 1-32,2-12-25,2-7-28,3-2-13,-4-4-23,4-8-35,-1 2-46,2-7-48,0 1-32,0-6-110,2-3-136,-3-2 26,-1 0-166,1-3-141</inkml:trace>
  <inkml:trace contextRef="#ctx0" brushRef="#br0" timeOffset="36390.77">4070 5465 1763,'2'5'91,"-2"0"-57,2 1-3,0-3-19,-2-3 7,4 6 13,2-4 8,-6-2-2,12 2-3,-3-2 1,2 0-3,4-4-4,1 2-3,4-2-5,3 1 1,-2 1-3,6-2-21,-1 1-43,4 1-46,-5 2-64,-1-3-119,-4 1-309,0 0-84</inkml:trace>
  <inkml:trace contextRef="#ctx0" brushRef="#br0" timeOffset="36584.64">4307 5795 1646,'-10'15'26,"3"-4"-1,0-2-2,1-2 0,3-2 17,1 1 16,0-2 15,-1 0 9,3-4 6,0 0 6,7 7 3,2-7-7,4 0-7,6 0-7,3-2-8,6-2-16,4 1-36,5-5-54,3 3-61,0-3-62,1-2-85,-2 3-162,1-5-160,0 3-70</inkml:trace>
  <inkml:trace contextRef="#ctx0" brushRef="#br0" timeOffset="37111.03">5335 5540 1781,'0'0'98,"-10"3"-6,6-1-3,4-2 6,-6 2 8,6-2 1,-7 4-7,7-4-9,-7 2-9,7-2-4,0 0-4,0 0 6,0 0-5,14 6 0,-4-5-9,0-2-3,4 1-10,2-2 0,3-2 0,0 0-8,2 0-1,-1-1-4,-3-2-5,6-1-1,-2 1 1,-5 0-8,0-3-5,-2 1 6,-1-1-9,-2-2 2,-1 2 1,-3-2-9,-3 0 3,-2 3-1,0-1-12,-4 2 1,-4-2 3,2 3-2,-7 4 0,0 3-1,-4 0-5,1 6 0,-11 1 8,4 7-4,-6 1 2,1 4-1,0 1 1,0 6 5,-1 3 0,3-3 1,4 1 2,2 1 1,1 0 1,5 1-5,4-2 5,3-2 2,0 1-2,5-2 2,5 0 3,4-3-1,1-1 2,5 0 6,2-3-4,4-1-1,3-3 1,-2-4-6,8 1-10,-2-3-21,8-3-48,-4-1-63,1-3-92,1-7-73,4 3-185,-2-5-54,-2 0 86,-4-5-144,-2-3-91</inkml:trace>
  <inkml:trace contextRef="#ctx0" brushRef="#br0" timeOffset="37426.18">5107 5004 1698,'-7'4'44,"1"0"7,0-2 4,2 1 20,-3 0 19,7-3 10,-9 3 1,9-3-6,-4 4-9,4-4-10,0 0-2,0 0-3,15 4 1,-2-4-3,4 0 0,7 0-6,2-2-3,5 0-9,5 0-2,4 0-6,0-1-4,3 0-3,-1 2-21,-2-1-42,0-2-53,-4 2-72,-2 0-74,4-4-128,-9 1-148,-1-2-162,-2 0-157</inkml:trace>
  <inkml:trace contextRef="#ctx0" brushRef="#br0" timeOffset="37629.84">6051 4616 1929,'0'-10'112,"0"3"2,-2-3-3,2 3 7,0-1-7,-2 1-5,2-2-11,0 1-9,0 3-10,0-1-15,-3 1-26,3 0-43,3 0-49,-3 5-56,0-3-42,0 3-31,0 0-54,0 0-147,0 0-228,0 0-114</inkml:trace>
  <inkml:trace contextRef="#ctx0" brushRef="#br0" timeOffset="37914.06">6043 4718 1589,'4'8'-66,"-2"1"16,0-1 22,3 3 36,-1-1 35,-2 0 25,2-1 13,0 3 17,3 0 9,-3 1 2,-1 2 10,4-2 1,-4 2 1,6 2 9,-3-1-4,-2 2 5,0 0 4,0 1-10,-4 0 6,3-1-6,-3 2 9,0-1-1,-3 0 3,1-2-3,-4 0-9,0 0-9,-3 0-10,-5-1-8,4-3-11,0 1-5,-3-4-9,-2-2-6,3 1-13,-3-4-36,0-1-36,3-1-48,-1 0-49,-2-7-63,2-2-76,1-1-63,-2-8-110,4-2-134,4 1 36,1-4-190,5 1-208</inkml:trace>
  <inkml:trace contextRef="#ctx0" brushRef="#br0" timeOffset="38675.98">6469 4700 1876,'-5'-2'-22,"5"2"28,0 0 26,-4-5 18,4 5 17,0 0 13,0 0 8,0 0-2,0 0-3,0 0-2,0 0-6,-6-2-6,6 2-7,0 0-3,0 0-8,0 0-5,0 0-9,0 0-1,0 0-5,-8 12-4,8-6-2,-1 3-3,1 3 1,0-1 0,0 2-3,1 3-1,2-1-1,2 2 0,1-2-3,-1 4-1,5 0 3,-2 1-2,4-3 0,2 0 2,-2-1-1,3-3-1,0 0-3,0-4 3,-1-1-2,2-2-3,0-2 2,0-1 1,-2-1-4,-1-2 3,-3-2-2,6-1-1,-6-5 1,0 0-3,1 1 1,-2-5-6,-1 2 5,-2-3-1,-2 0-4,1 0 6,-2-1 3,0 4 6,-1-1 10,0 0 8,-2 1 1,2 3 3,-1 0-2,-1-1 4,4 1-10,-2 0-4,-2 4-7,0 3-4,2-8-7,-2 8 11,0 0-13,0 0 2,0 0-1,0 0-5,4 18 5,-1-7 5,1 0-1,0 0-6,2 2 3,2 2 5,1-3-14,0 2 0,-1-1 4,5-2 5,-3 1-1,3-2 0,-2-3 3,1 1 2,4-5-3,-2-1 1,1-2-3,2-3 2,0 1 3,-1-4 8,-2-2 4,0 0 9,-1-2 1,-2-4 5,-3-1-9,0-2-2,-3 0-3,-5-3-6,0 2-1,-2-2-2,-7 1-19,1 0-23,-5 2-40,-2 2-35,-4-1-38,-2 5-43,2 2-45,-1 2-45,-2 0-86,4 1-172,2 3 23,1 1-118,4-3-122</inkml:trace>
  <inkml:trace contextRef="#ctx0" brushRef="#br0" timeOffset="40962.9">6143 4693 1626,'0'0'-30,"0"0"28,1-7 13,-1 7 15,0-6 17,0 6 17,3-7 1,-3 7 4,4-6 0,-2 2-1,-2 4 4,4-7-1,0 3-2,-1-2-6,3 2-3,-2 0-1,4-2-6,-1 4-1,2-5-3,1 1-5,2 2-4,0-1-3,-2 1-4,0 0-4,1 0-1,0 1-2,-1-1-2,3 2-1,-3 0-7,4 2 3,-4 0-5,0 0-2,1 2 2,2 2 2,-5 0 3,1 1 4,-1 1 11,-3 4 2,0-3 3,-1 5-1,0-1-1,-4 0 2,-4 0-6,0 4-2,-2-2 0,2 0-5,-2-2 0,0 3 1,-1-5-2,3 1-4,-3 0 1,2-5 0,2 2-4,1-1 5,-2 0 0,-1-1 1,3 2 0,0-4 1,2-3 0,-4 7-7,2-2 4,2-5-6,0 0-4,-2 6 3,2-6-2,0 0 0,0 0-4,2 7-5,-2-7 1,2 4-1,-2-4-2,6 4 2,1-1-4,-1 1 1,0 2-1,1 1 4,1 0-2,1 1 2,-1 1 1,0 0 0,2 4 12,-2-1 8,-2 0 12,0 3 4,0-2-1,-1 0 7,-3 0 4,-2 1 5,0-1 0,-2 1 0,-5 0 1,0-2-7,0 0-2,-1-1-3,-4-2-2,-1 1-6,1-3-1,-1 0-4,-1-2-18,3-1-39,-1-1-38,0-3-57,2 0-81,0-2-87,1-3-152,-2 0-116,5-4 52,2 2-160,2-4-164</inkml:trace>
  <inkml:trace contextRef="#ctx0" brushRef="#br0" timeOffset="46784.22">7964 4549 1823,'10'-4'-26,"-10"4"12,0 0 7,0 0 14,0 0 15,0 0 13,0 0 8,0 0 1,0 0 2,0 0 3,0 0 5,-30 5 5,16-2-3,-3-1 3,-2 1 1,-6 1-2,-1 1-2,-2-2-7,1 2-4,-3 2-3,2-2-3,3 1-5,-3-3-4,6 3-1,0-2-4,3 0-2,2-1-5,0 1 1,3 0-1,0 0-5,2-1 0,2-1-1,1 0 0,1 1-1,-1-1-5,0-1 2,3 2 1,0 1-1,0-3 1,-1 3 1,2 0-2,1 1 1,0 3-1,2 0-2,0 1 1,2 5 0,0 1-2,2 6 1,-2-1 1,4 9-3,2 8 5,4 13 3,-5 5 15,6 26 12,0 5 8,2 4-3,-5 1 3,1 2 5,-3-2-8,0 5 0,-4-3 2,0 0-4,-4 3 0,-2-2-7,0-2-4,-4 0 2,-1-2-1,1-3-5,-3-3-1,2-2 0,1-2-5,-2-9 4,0-8-3,6-15 1,-2-5-6,2-4-2,0-2-5,2-1 10,0-6-8,-1-3-4,2 0 2,1-6 1,0-3-6,0 2 5,0-3-2,0 0-3,0-3 3,1-1-2,-1-2 5,3-1-2,1-1-5,0-1 5,0-1-19,0-1-13,5 0-22,2-4-29,-1-1-31,3-2-34,4-1-52,8-3-62,1-4-138,-1 0-110,5-4 39,2-4-135,4-5-95</inkml:trace>
  <inkml:trace contextRef="#ctx0" brushRef="#br0" timeOffset="49106.11">8203 5102 1687,'0'-7'37,"0"2"11,0 5 2,-2-8 3,2 8 1,0-5-3,0 5-3,0 0-8,0 0 8,0 0 4,0 0 7,4 22 7,-2-4 15,2 4 6,-3 6 6,5 9 4,-2 4 0,-2 2 3,0 3 4,1 7 1,-1 1-1,-2 1-1,0 0-5,-2-2-7,-1-8-7,-1 5-4,0-8-3,1-1-10,0-5-4,0-4-1,3-6-4,-2 0-7,0-6 3,0 0 0,0-5 6,2-2 4,0-2-4,-2-3-10,2-5-5,0 2-4,0-5-6,0 0-1,0 0-5,10-19-2,-7 5-7,7-1-4,-1-2-1,1-4 0,1 1-7,4 3 3,-3-3-4,2 1-2,2 4 0,-3-1-4,1 1-3,-2 5 1,3 1-2,-2 2 2,0 1-2,0 3 1,2 3 0,-3 3-1,3 0-2,-2 4 3,2 1 1,-2 4 1,-1 0 0,-1 2 2,-1-2 2,-1 2 1,0 3 3,-1-2 0,-2 0 3,-3 1-1,2-1-1,-3 0-1,2-1-10,-4-3-23,5 0-28,-2 0-30,-3-1-28,2-2-32,-2-3-52,0 0-50,0-5-35,4 2-42,-4-2-95,0 0-73,10-9-4,-4 4-129,1-7-121</inkml:trace>
  <inkml:trace contextRef="#ctx0" brushRef="#br0" timeOffset="49353.93">8726 5631 1733,'-2'-11'42,"0"1"27,-2 0 27,1 3 21,-1 0 19,2 0 17,0 3 0,-1 0-2,3 4-13,-2-7-16,2 7-17,0 0-11,0 0 5,0 0-3,-10 20 2,6-5-3,0 2 1,1-1 5,-1 6-1,1-1 1,2 3-8,-1 1-5,2 1-5,0-1-10,0 2-4,0-4-7,2 4-2,-1-3-7,4 0-21,4-2-37,-1-2-28,3-1-53,2-5-63,1 0-67,6-3-68,-2-4-69,8-2-126,-5-5-48,1 0 41,0-3-157,4-2-140</inkml:trace>
  <inkml:trace contextRef="#ctx0" brushRef="#br0" timeOffset="49805.33">9096 5760 1760,'-4'-10'42,"0"1"33,-2 2 17,-1-3 21,3 3 20,0-1 13,0 1 1,2 0-4,-3 0-9,3 1-9,2 1-16,2-1-12,3 1-1,1 0-13,2 0-7,3 0-5,-1 3-6,4-3-5,-2 3-8,-2 1-9,1 1-4,2 1 0,-5 1-8,3 3 2,-3 0-5,1 1 2,-5 1-5,-2 3 4,1-3-8,-3 4-3,-5-2 10,3 2-5,-6-2-2,5 1-4,-1-3 0,-2 2-3,2-2 4,-1 1-7,3-1 1,0-1-2,-2-2-2,2 1 4,2-5-12,-2 9 6,4-5 2,0 2 1,2-2-15,2 2 10,3-2 1,1 1-12,-1 0 11,4 2 6,-4 1-3,5-1-1,-3 0 9,1 1 6,-1-1 6,-3 3 7,1-3 9,-1 4 7,-3-4 4,-2 2 5,0 2-2,-3-4-4,-3 3-5,2-3-2,-6 3-5,1-3-4,-5 1-4,1-3-1,-3 1-26,3-3-30,-4 0-37,2-1-44,0-2-43,-4-2-59,4-1-65,-1-4-58,1-3-125,0-1-104,2-4 33,2-5-209,2-2-227</inkml:trace>
  <inkml:trace contextRef="#ctx0" brushRef="#br0" timeOffset="50108.8">9370 5302 2070,'4'-4'51,"0"-1"11,1 3 10,-5 2 9,6-5 9,-6 5 2,6-5-4,-6 5 14,0 0 12,18 7 3,-8-2 7,2 5 12,5 4 2,0 1 2,0 2-3,7 4 1,-4 1 2,4 6-1,3 2 6,0 2-2,2 2-6,-4 1-6,1 2-4,-4-4-5,-2 2-7,-3-3-11,-5 1-7,-3-4-8,-5 0-10,-2 0-4,-2 0-9,-4-3-6,-2-1-20,-5 0-28,2-2-28,-1-5-38,-5 2-39,4-2-45,-1-8-54,-1 0-42,2-1-59,1-5-63,1-2-77,1-4-126,1-2-17,4-3-318,1-5-377</inkml:trace>
  <inkml:trace contextRef="#ctx0" brushRef="#br0" timeOffset="50394.74">10255 5490 2422,'5'-4'35,"1"0"24,-2 1 23,-4 3 7,6-4 29,-2 1 19,-4 3 5,6-2 2,-6 2-8,0 0-12,10-5-13,-10 5-10,0 0-11,0 0-6,10 10 0,-6-3 5,2 7-2,-2-1 3,3 3-2,-3 6 1,3 2 0,-3 0-2,0 2-6,0-1-5,1 4-8,-1-2-5,-2-1-2,0 0-8,0-1-41,-2-2-49,2-2-64,0-2-63,-4 0-74,4-2-75,-4-4-94,2-2-144,-2-2-23,0-2 71,-2-1-213,2-1-207</inkml:trace>
  <inkml:trace contextRef="#ctx0" brushRef="#br0" timeOffset="50577.61">10168 5839 1906,'-11'-4'91,"1"-3"33,2 4 13,3 1 14,1 0 10,4 2 0,-6-5-14,6 5-13,0 0-14,14-8-9,3 4-12,5 0-10,8 0-5,7-1-11,1 1-15,5 1-35,-3-3-55,0-2-73,-1 3-95,1-6-75,-4 4-174,1-1-57,-1-1 59,-4-2-116,-2-4-65</inkml:trace>
  <inkml:trace contextRef="#ctx0" brushRef="#br0" timeOffset="54431.97">11276 5604 1478,'-4'4'146,"4"-4"-75,0 0-19,0 0-8,-4 4 6,4-4 8,0 0 8,-6 8 10,6-8 14,-2 5 11,0-1 13,-2-1 2,4-3 7,-4 9 10,0-6-4,0 2 3,4-5 3,-8 2-2,3 1 2,5-3-7,0 0-3,-17-5-15,11 0-6,-1 0-9,1-3-4,2-3-3,-1-1-11,2-3-6,3 0-8,0-3-5,0 0-7,3-1-4,4 1-7,1-1-2,3 0-5,2 2-5,-1 0-3,1 4-3,4 0-1,-4 1-4,4 2-6,-2 4-3,0 1 0,-1 3-3,-2 4-2,6 2 0,-6 3 0,6 7-4,-6 3 4,1 2 0,-5 3 1,-5 5 0,2 5 1,-7-3-1,-1 7 9,-2 0 2,-3 3 1,-7 4 2,-2-3 0,-2 0 0,-1-1 0,2-3 0,-1-7-3,0-3 1,2-1-1,1-5 4,2-2-3,1-3 2,1-3 1,1-2 0,-2-3-1,5-2-3,-2-1-1,0-2-3,2-2 1,8 0-2,-14-3-2,8-1 3,-1 0 3,2 0 0,1-1 2,1 0-2,3 5-3,-3-7-1,3 7-2,2-6-2,-2 6-2,0 0 3,13-2-1,-13 2-2,17 5 2,-7-5-1,6 5 0,-2 0-1,1 0 2,1 0 0,2 1 0,0 0 1,0-3 0,1 3-4,0-1-35,-2 1-44,-1-2-55,0 1-64,-2-3-78,2 0-97,0-2-173,-5 0-69,1-2 65,-3 2-316,2-2-347</inkml:trace>
  <inkml:trace contextRef="#ctx0" brushRef="#br0" timeOffset="55151.62">11873 5488 2240,'0'0'-57,"-2"-4"30,2 4 25,-3-5 18,3 5 24,-2-7 15,2 7 14,-2-7 16,0 4 8,2 3-1,-2-7 1,2 7-4,0 0 2,0 0-7,-2-5-11,2 5-6,0 0-13,0 0-7,0 0-4,0 17 1,0-3-5,0 4-5,0 8 6,0 2 10,0 7 5,-4 2 6,2 5-1,0-2-2,-4 3 1,0-2 2,0 1-1,2-1-1,0-6-5,0 2-3,0-9-3,2 0-3,-2-3-3,0-4-4,3 1 5,-1-6 2,2-1 7,-2-3-3,2-4-5,-2-1-4,4-3-4,-2-4-4,0 0-6,0 0 1,0 0-4,19-16-2,-9 5-2,-2-2-5,4 0-1,0-4 0,3 1-5,0-1 1,0 2-1,-1 0-5,4 1-1,-4 3-2,3 0 0,-2 1-3,0 3 1,2 0 0,0 2 0,-1 3-2,0-1 0,-2 6 5,3-1 3,-2 1 5,0 4 18,-1-2 2,0 3 12,-4 3 6,1-1 2,-1 1 1,1 0-2,-2 1-5,-3 1-2,0 0-2,0-1-4,-2 1-3,0 1 0,2-1-4,-2 0-16,-2 0-37,0-4-37,2 2-43,-2-4-42,2 1-48,-2 0-55,2-3-71,-2-1-93,5-1-144,-1 0-4,-6-3 62,15 0-228,-4-3-221</inkml:trace>
  <inkml:trace contextRef="#ctx0" brushRef="#br0" timeOffset="55442.79">12576 5770 1923,'2'-7'56,"-4"-2"27,2 5 13,0-3 11,0 7 12,2-9 1,-4 5-1,2 4-12,0 0 2,0 0 6,0 0 4,0 0 7,-2 17 2,0-6 2,2 1 2,-2 2-2,2 1 0,-3 2-7,1 2-5,0-2-10,0 5-10,0-5-6,2 1-7,0 2-9,0 0-5,0-1-9,2 0-5,-2-2-13,4 0-37,-2-2-43,3-1-20,-1-1-39,2-6-56,0 2-59,6-4-57,-2-1-42,2-2-57,4-2-87,0-4-70,-1 0 46,2-1-151,0-2-127</inkml:trace>
  <inkml:trace contextRef="#ctx0" brushRef="#br0" timeOffset="55812.81">12853 5917 1755,'5'-8'38,"-3"2"39,0 1 29,-4-2 23,2 2 12,0 0 13,0 5 14,0-7 4,0 7-6,0-7-7,0 7-10,0 0-13,-2-6-6,2 6 3,0 0 2,0 0-7,-13 13-2,6-4-1,1-1-5,0 1-5,0 2-5,0 2-8,-2 0-8,4 1-6,0 1-8,0 0-7,4 1-6,0-4-8,2 3-3,0-3-3,4 2-6,4-1-2,-2-1-3,2-3-2,5-1-5,0-1-6,2-3 1,-1-2-3,6-2-3,-3-2-2,2-4-1,-2 3-2,3-7-2,-4 1 0,0-4-3,-4-1 0,-1-3-3,-5 0-2,1 2-1,-7-3-5,-1 3-2,-2 2-5,-4-3-10,-3 3-9,-2 2-9,-1 1-12,-4 1-15,0 1-22,-1 0-18,-3 4-24,6-1-26,-2 1-28,0 0-36,2 2-47,1 2-52,2-2-42,0 1-115,2-1-85,2 0 36,6 2-208,-4-6-218</inkml:trace>
  <inkml:trace contextRef="#ctx0" brushRef="#br0" timeOffset="56237.74">13173 5688 1871,'5'-4'-13,"1"0"38,-2 1 23,0-1 26,2 0 26,-2 1 22,6-2 6,-2 4 12,0-3 7,3 4 9,1-2 0,1 2 12,2 0 4,-2 2-3,4 2-3,-1-1-3,1 3-10,1 2-2,0 1-4,2 2-6,-2 3-4,-1 1-4,1 0-10,-2 4-6,-2-1-1,-2 3-9,-2 0-5,-3 1-3,-3 1-9,-2 3-6,-2-2-9,-2 0-2,-2 1-8,-5 3-4,1-6-15,0 0-6,-4-1 4,2-1-10,0-1-1,-1-6-4,2 1-5,3-1 0,-2-2 0,1-1 0,1-1-4,2-1-1,0-1 3,-1-2-6,2 0-2,-3-1-2,2 0 5,2 0-13,2-4 0,-4 7-18,4-7-18,-4 4-20,4-4-31,0 0-37,-4 3-43,4-3-37,0 0-64,0 0-75,0 0-81,-4-9-179,2 4-29,-1-1 64,-2 0-367,0-1-412</inkml:trace>
  <inkml:trace contextRef="#ctx0" brushRef="#br0" timeOffset="59540.76">14256 5835 2411,'0'0'-88,"0"-7"26,0 7 24,0 0 18,0-5 20,0 5 11,0 0 17,0 0 9,0 0 6,0 0 7,0-7 8,0 7 6,0 0 3,0 0 1,0 0 2,-1-6 0,1 6-4,0 0-4,-6-2-4,6 2-7,-10-2 0,10 2-1,0 0 1,-18 7-1,8-4-2,1 2 8,-1 4-3,-3 2-1,0 0 3,3 2-7,-3 5-1,0-1-8,3 0 5,-1 3-7,-1 0 1,3 2 3,0 1-9,1 0 9,2 0-8,2-1 5,2-2 6,2 1-5,2-2 1,2 0-6,2 3-5,4-5 2,1 1-2,4-3-7,2 0 0,2-2 2,0-2-9,3-4-16,-2 1-35,6-3-34,-5-1-45,3-4-43,-3-2-45,9 0-42,-2-1-35,2-7-53,-2 3-80,3-7-34,-1 0-212,-2-1-156</inkml:trace>
  <inkml:trace contextRef="#ctx0" brushRef="#br0" timeOffset="59898.86">14696 6062 1708,'8'-12'-24,"-4"3"22,1-1 34,-3 3 32,0 1 31,-2 0 16,0 1 17,0-2 6,0 7-2,-2-8 0,2 8-6,-2-3-11,2 3-10,-5-4-10,5 4-1,0 0 1,-12 12-6,5-5 2,-1 1-16,0 4-5,-1-1 2,2 0-14,1 5 0,0-1-5,2 0 1,0 2-7,2-1-7,2-1-2,2-1-3,-1 3-2,4-4-3,-1-2 4,4 0 5,3-1 4,1-5 6,1-1 1,2-2 2,0 0-2,2-6 0,0 0 4,0-1 1,-2-1 1,2-5-6,-4 0 2,1-1-8,2-4-3,-8 1-3,0-2-3,-4 2-8,0-2-2,-2 2-5,-4 0-4,-1 2-2,-2-2-11,-3 4-13,-3 0-16,0 2-19,1 1-25,-3 1-21,5 0-22,-1 1-30,1 2-34,-1 1-37,5 1-33,2 0-33,2 2-50,0 0-118,15-4-52,-7 3 29,5-1-113,4 0-83</inkml:trace>
  <inkml:trace contextRef="#ctx0" brushRef="#br0" timeOffset="60343.29">15253 5884 1650,'7'-3'73,"0"-2"29,0 3 27,-1-3 19,-2 3 8,-4 2 11,6-8-5,-3 5-4,-3 3-5,2-8-13,-2 8-6,-5-6-12,2 3-16,-4 1-7,7 2-11,-15-2-10,5 4-8,-2 0-7,-1 0-8,0 2-3,-2-1-4,0 1-8,0 1 2,3 1-8,-2 0-5,2-1-4,2 4-5,1-1 0,0 1-5,1-2 3,4 1 1,0 1-2,-1 1 0,5 0 0,0 0-3,5 2-3,-1 1 2,1 0-6,5-1 2,-2 0 0,3 1-2,0 2 0,6-2 2,-5 0-1,0-1-2,1 2 2,0-2-5,-2-2 3,-1 2 10,0 0-4,2-3 8,-4 2 6,0-2 5,-1 1 12,-3 0 3,0-2 4,0 1 8,-1-1 3,-3-1-3,0 2 3,-3-2-6,-1 0-3,-2-1-4,-3 0-4,1-1-5,0-1-4,-4 0-5,-2 2-1,1-3-23,-2-1-32,0 0-21,1-2-31,2 3-38,-3-6-51,2-3-66,-2 3-74,2-3-77,0-3-161,5 1-23,0-2 54,1 0-241,3-1-244</inkml:trace>
  <inkml:trace contextRef="#ctx0" brushRef="#br0" timeOffset="62137.98">15526 5909 1942,'-8'4'8,"8"-4"26,0 0 15,0 0 11,0 0 18,-11-8 9,11 8 7,2-5-3,-2 5-7,7-9-10,-3 4-2,4 2-7,0-2-12,5 1 3,-1 1 0,2 1-7,0 2-3,4 0-6,-2 2-7,2 1 1,-2 1-4,-1 4 3,2 0 2,-2 3 0,-3 1 3,0 0 2,-2 3 4,-4 0 4,-2 0-5,-2 0 3,-2 0-3,-2 2-8,-4-2-5,0-1-2,-6 2 0,4-3-1,-2-2-4,0 0-5,-1-1 1,0 0-5,3-3 6,-3-2 0,5 2-9,-2-4 2,0-1-1,2 0 1,6-2-2,0 0 0,0 0-6,0 0-1,0 0 7,0 0-6,0 0-7,14-14 5,-4 14-5,2 0 1,1 0-4,0 3 3,4-1 0,-3 0 0,2 3 1,-2 1-1,1 0-4,-2 1 7,-2 3 0,-1 0 8,-2-1 11,-3 1 8,2 1 7,-5-2 7,-2 4 6,-2-3 14,0 2 0,-6-1-5,-2-2-7,2 3-4,-5-2-1,-3-3-6,2 1-6,-2-4 1,-2 1-5,2 1 1,-4-2-16,5-4-28,1 2-30,-2-2-36,2-2-46,0-2-51,0-2-56,10-1-57,-2-6-93,4 1-133,6-2 7,2-3-236,6 1-235</inkml:trace>
  <inkml:trace contextRef="#ctx0" brushRef="#br0" timeOffset="62656.84">15941 6004 1894,'9'-4'-8,"-1"3"45,-4-3 33,0 1 25,1 0 21,-5 3 15,6-4 4,-6 4-3,0 0-15,0 0-6,0 0-8,0 0 2,6 10 1,-8-5 1,0 2 5,0 4-10,0-2 0,0 5-6,2-2-1,-2 1 0,2 0-9,2 2-6,0 2-7,2-3-2,0 1-6,2-1-5,4 0-7,-2-1 0,4-1-6,1-2-5,0-3-1,2 0-5,1-3-1,2-2-5,-2-2-2,2 0 0,-3-3-3,3-3-2,-1 0-4,-2-3-3,-1-2-1,2 1 1,-6-4-1,1 3-2,-3 0 11,1 1 3,-3 1 2,1 2-4,-3 0-5,-2 3-2,-2 4-2,0-4-3,0 4 1,0 0 0,0 0-1,-6 22 0,6-12-2,2 2-1,2 2 5,2 1-2,0 2 0,8 0 3,-2 0-2,3 0 1,0-1 2,4-3 2,1 0 6,2-2 7,1-4 5,5-2 7,-3-3-1,0-2 5,5-2 4,-2-1 6,-3-6 5,1-2 6,-3-2-4,-4-2 2,2-5 4,-8 0-3,4-5-5,-9 0-15,-3-1-4,-5 2 2,0-4-10,-3 2-7,-3 0-13,-4 2-24,-2 1-35,-4 2-54,1 2-62,0 4-60,0-2-61,-1 5-69,0 1-67,4 1-153,-3 0-87,2 3 73,3-3-382,1 5-443</inkml:trace>
  <inkml:trace contextRef="#ctx0" brushRef="#br0" timeOffset="70460.56">17290 5951 2874,'0'0'32,"0"0"-6,0 0 29,0 0 17,0 0 23,0 0-1,0 0-15,0 0-14,0 0-16,0 0-4,0 0-7,0 0-4,0 0-8,0 0-2,0 0 3,-4 13-8,6 1 4,-2 0-1,0 3 4,0 7 10,-2-4-3,2 6 4,0 0 3,0 2-3,-2 3-1,2-2-2,-2-1-3,2 0-5,-2 0-3,2-5-21,-2-1-43,2-3-46,0-3-59,-2-3-59,2-1-72,-4-5-115,4-1-117,-2-5 21,2-1-164,0 0-147</inkml:trace>
  <inkml:trace contextRef="#ctx0" brushRef="#br0" timeOffset="70645.91">17080 6234 1984,'-8'-7'82,"2"1"6,-1 1 8,3-1 9,2 0 2,-1 1-7,3-1-3,0-1-7,5-1-11,6 1-5,3-4-11,6 2-13,5 0 2,11-3-16,4 3-33,11-3-42,2-1-40,25-1-43,-13 2-50,12-1-77,-13 0-169,-9 4-33,-3-2-85,-1 1-40</inkml:trace>
  <inkml:trace contextRef="#ctx0" brushRef="#br0" timeOffset="71170.23">18165 5907 1523,'0'0'92,"-4"-5"6,2-1 5,-6 1 6,4 2 12,-2-2 12,0-2 4,-2 0 2,1 1-4,-2 0-10,1 1-7,0-1-12,1 1-3,0-3-9,2 0-8,-1 1-10,1-1-3,2-2-11,1 3-9,2-2-9,0-1-2,5 1-2,0-2 0,-1 4-7,2-2-8,2 3-4,-1 0-6,1 2 3,3 1 0,-4 5 2,3 1-10,0 3 2,-2 3-5,2 5 0,0 0 2,-2 8-1,-4-1-6,1 4 14,-1 1 2,-4 1 5,0 2 6,-4 0 1,-5 6 3,-1-2-4,-4 1-1,-2-1 11,-1-1-16,-6 2 7,0-2 3,0-7-4,2 0-4,1-5 0,0 0-3,0-7-5,5 0 3,0-4 0,0-2-4,0-1 0,5-6-5,-1-2-1,2-1-2,1-5 0,4 4-1,0-6-2,2 0-5,0 1 3,2-1 1,2 1-2,2-1-2,0 2 0,0 1-2,2 1 2,3 2-3,0 1 0,1 1 1,1 2-6,-1 2-2,1 0 12,4 2-4,-3 1 3,4 2-10,-2 2 14,-1-1-4,2-1 2,0 3 3,-1-3-3,2 2-4,-2-1-12,1 2-25,0-3-27,2 1-40,-3-4-57,2-1-63,0 1-61,-1-6-101,-2 0-155,6-3 49,-5-1-222,4-1-207</inkml:trace>
  <inkml:trace contextRef="#ctx0" brushRef="#br0" timeOffset="71646.36">18571 5758 2177,'-2'-8'86,"2"-1"9,0 2 0,0 3 5,0 4-1,0-8-12,0 8-7,0 0 0,0 0 0,0 0 6,6 17 0,-4-6 3,3 6 2,-1 0 3,0 1 2,2 5 4,-1 2 0,1 1 7,-1 1 0,1 2 0,-2-2-5,-3 1-7,4-1-5,-3 0-5,0-2-10,-2-3-2,1-1-9,-1 0-5,3-4-3,-3 0-5,0-2-2,0-1-2,0-3-3,2-1-1,-2-3-6,0 1-2,0-5-3,0-3-5,0 0-4,0 0-4,0 0-1,3-22-3,2 12-4,-3-2-1,0 2-4,1-4-2,4 3-1,-4-2-2,5 1-2,0 0 1,1 4-2,-1-3 0,3 2-2,-1 2-3,2 1 2,2 1 0,-2 1-2,1 1-1,2 3 3,0 4-1,-1-1 0,0 6 3,-2-2 2,0 3-3,1 3 6,-2-1 0,-2 0-1,-1 2 1,-2 1-1,0-1 3,1 1 0,0-2-1,-3 0-25,-2-1-31,2-2-37,0 0-38,-1-1-30,2-4-43,-3-1-62,5-2-50,0-2-54,-7 0-92,14-6-73,-3-3 25,-1-3-199,5-1-200</inkml:trace>
  <inkml:trace contextRef="#ctx0" brushRef="#br0" timeOffset="71896.44">19183 5907 1897,'5'-11'61,"-3"1"21,0 2 11,-2 1 15,0 1 15,0 6 8,0-9 4,2 5-17,-2 4-8,0 0-5,0 0 0,0 0 6,0 0-3,-4 17-3,2-8-1,-1 4-3,1 3 0,0-1 3,2 5-6,-2-1-2,2-1-11,0 2-6,2 1-4,0 0-11,3-2-2,-3 0-4,4-1-8,0 1-4,2-5-3,2 1-19,0-3-34,4 2-51,1-6-43,0-1-49,0-7-53,-1 2-49,4-4-32,-2 0-40,0-4-72,1-4-43,-1-1-17,0-3-180,-2-1-137</inkml:trace>
  <inkml:trace contextRef="#ctx0" brushRef="#br0" timeOffset="72103.05">19497 5951 1795,'2'-14'37,"0"3"24,-2 2 21,0-1 26,0 5 16,0-1 7,0 1 7,0 5-4,2-7-9,-2 7-11,0-6-15,0 6-3,0 0-15,0 0-5,0 0 0,0 0-10,10 16 4,-8-8-1,-1 1-7,2 2 1,2 1-8,-2 3-5,-1 0-6,0 0-1,0 1-4,0-2-2,0 4-13,0-3-39,2-2-40,-4 2-51,2-4-57,-1 0-55,2-4-51,0-3-127,-1 1-92,1-4 21,-3-1-119,0 0-86</inkml:trace>
  <inkml:trace contextRef="#ctx0" brushRef="#br0" timeOffset="72451.95">19734 5775 1598,'0'-5'46,"-3"2"21,6-4 14,-3 7 13,-3-6 14,3 6 14,3-9 3,-3 9 0,0-6-2,0 6-4,0 0 3,-3-5-7,3 5-2,0 0 2,3-6-11,-3 6-1,0 0-10,0 0-1,0 0-14,4-4-3,-4 4-9,0 0-6,0 0-1,13 8-2,-7-2-1,1-1-9,-1 2 6,4 3 6,0 0 4,2 4 0,-2-2 0,3 5 7,0 0 1,-1 3-3,1-1 1,-1 0 0,0 0-6,-2 3-1,-4-5-3,2 1-4,-3-1-6,-3 1-5,-2-1-29,-2 0-57,-1 0-66,-5-1-82,0-1-101,-2-2-113,-4-2-206,4 0 52,-3-2 73,-1-4-287,0-2-262</inkml:trace>
  <inkml:trace contextRef="#ctx0" brushRef="#br0" timeOffset="74070.88">20751 5616 1921,'0'0'-93,"0"0"22,3-6 17,-3 6 14,0 0 19,0 0 17,0 0 11,0 0 15,0 0 12,0 0 3,0 0 4,0 0 8,0 0 4,0 0 3,0 0 3,0 0 1,0 0-1,0 0 2,0 0 0,0 0 3,0 0 0,-18 7-1,11-1 2,-1 0 2,-3 4 2,0 0-2,-3 2 5,-2 4-4,2 2 0,-1-2 0,0 3 0,-2 1-2,3 0-6,-2 3 1,6 0-6,-2 0-4,1-3 0,2 4-4,1-4 1,0 1-3,5-1-5,-1-5-2,6 1-3,-2 1-8,5-2-5,3-1 7,0 0-3,5-3-4,-1-2-2,3 2-17,3-4-22,0-1-29,1-3-34,1-1-33,0-2-19,2 0-31,-1-3-10,3-1-17,-2-3-19,2-1-10,-3-4-10,-2-3-5,-1 0-430</inkml:trace>
  <inkml:trace contextRef="#ctx0" brushRef="#br0" timeOffset="74425.92">20905 5963 1686,'19'-21'-45,"-5"3"39,-4 5 26,-2 0 22,-2 1 21,-2 2 23,-2 1 15,2 1 20,-2-1 10,0 1 6,1 3-1,-1-4 4,0 4-9,-2 0-5,0 5-1,3-8-14,-3 8-16,0-6-6,0 6-11,0 0-5,0 0 1,0 0-14,-14 16-1,8-8-4,2 3-4,-2 4 1,0 0-7,-2 0-3,2 1 0,2 1-2,2 0 0,-2 2-3,4-2-4,0-2-5,0 2-1,2-1 2,0-3 2,2 0-3,3-2 8,0 0 4,-1-4 6,2-3 2,2 0 2,1-3 1,0-1 4,1-1 2,-3-3 4,3-3-3,0-1 0,-2-4-8,-2 0-2,0-1-3,-3-3-2,0 2-4,-1-2-5,-4 3-4,0 0-7,-4-1-4,1 1-11,-4 0-22,1 3-21,0 1-27,0 1-34,0 0-37,-1 4-34,3-3-46,-4 3-47,5 0-42,1 2-49,2 2-96,0-7-78,0 7 23,15-5-180,0 2-177</inkml:trace>
  <inkml:trace contextRef="#ctx0" brushRef="#br0" timeOffset="74757.55">21396 5741 1888,'23'-7'48,"-7"1"37,-4 0 25,-2 1 22,-2 0 23,0 2 21,-4-2 6,0 5-4,-1-5-10,-3 5-15,3-4-16,-3 4-20,0 0-10,-14-3-9,14 3-8,-19 5-11,9 0-9,-1 2-7,-3-1-5,4 3-3,-3-1-9,5 3-6,-3-1 0,2 2-9,5-2 2,-2 2-8,2 1-1,4 0 3,0 2-5,2-2-2,4 2-1,-2 0-1,4 0-1,2 1-1,-2-3 0,3 4-3,-1 0-2,0-3 3,0-2-2,-2 2 8,-2-3 6,1-2 0,-2 3 2,1-2-3,-3-3 5,0 3-2,-6-3-3,0 1 0,2-1-2,-6-2-12,1 1-29,-1-3-34,4 1-41,-5-2-48,8-2-59,-16-2-75,10 0-64,-1-5-133,3-2-82,2-1 36,4-4-230,1-1-238</inkml:trace>
  <inkml:trace contextRef="#ctx0" brushRef="#br0" timeOffset="75559.79">21825 5692 2163,'11'-4'74,"-2"0"14,-3 2 17,1 0 14,-1 0 9,-6 2 9,11-1-14,-11 1-15,10 0-2,-1 1-20,-1 3-9,5 0-1,0 0-5,-1 3-1,3 0-11,0 4-9,-2-2 7,0 5 3,-1-2 4,-1 3 8,-5 2 5,0-3 5,-4 3 3,-2 3-4,-4-1 1,0-2 4,-4 5-5,-1-2-4,0 1-7,-4-4-7,5 0-5,-2-2-5,4-1-1,-1-2-6,1 1-5,1-4-2,1 0-5,4 1-1,2-5-10,2 4-23,5-5-27,2 0-26,1-4-45,3 0-34,7 0-38,-4-4-37,5-2-35,3-1-28,-1-4-12,4 0-4,-2-2 14,0-3 18,-4 3 42,-1-1 51,-3 2 48,0-2 60,-2 1 48,-5 1 40,0 3 36,-2-3 26,0 3 15,-2-1 12,-2 2 17,-1 1 12,0-1 4,-1 3 7,0-1-11,0 1-11,-2 1-14,1-2-11,-3 6-15,6-7-11,-6 7-11,4 0-8,-4 0-2,0 0-3,0 0-2,2 13-4,-1-6-4,-1-1-6,0 1-6,0 1-2,3 1-1,-1 1-3,3-2-3,-3 1-2,0-1-4,3-1 2,-1-1-2,0 0-2,2-1 1,1 0-2,3-3 0,-1 0-3,-1-2-1,-8 0-2,21-7 0,-13 4-3,6-4-3,-6 0 2,0 0-2,0-1-2,-1 3 5,0-3 3,1 2 7,-4 1 1,2-2-2,-1 5-2,-1-3-8,0 1-6,-4 4-3,0 0-1,0 0-2,9 0 1,-9 0-1,0 0-1,2 13 0,0-7-1,-2 1 1,4-2 0,1 2 4,-3-1-1,4 2 4,0-3-3,-1 2 2,2-2 2,5-2 3,-4 2 6,2-1 8,1-4 5,0 0 2,0-2 7,-1 0 4,0-3 0,1 2 1,-1-5 0,-1 0-8,2-1 1,-7-2-6,2-1-8,-3 0-2,-1-1 0,-2 2-16,0 0-23,-5 0-28,1-4-36,-2 4-34,-1 2-44,3 0-33,-5 0-47,2 1-51,-1 4-63,2-5-53,0 5-121,0-5-71,-1 4 46,6-1-286,1 2-321</inkml:trace>
  <inkml:trace contextRef="#ctx0" brushRef="#br0" timeOffset="75768.88">22970 5596 2317,'13'-8'34,"-6"6"39,0-5 31,-4 3 27,4 0 29,-4 4 6,-3 0-2,10-3-13,-10 3-15,7-2-19,-7 2-16,0 0-9,8 12-4,-4-2 4,-3 6-3,3 1 0,0 3-7,-4 0-4,2 3-7,-2 4-7,0 1-2,-2 0-16,0 0-50,2 0-63,-2-3-72,-3 1-102,-1-4-105,3 0-201,0-3-18,-1-3 65,1-1-214,2-4-206</inkml:trace>
  <inkml:trace contextRef="#ctx0" brushRef="#br0" timeOffset="75942.98">22989 5944 2005,'-4'-8'79,"0"1"18,1 0 10,-1 2 8,0-3 12,4 1-7,0 1-13,6-2-10,-1 1-12,3 0-9,2 0-7,5-1-4,1 3-27,4 1-30,4-1-33,-2-3-56,2 4-71,1-1-57,-3 0-116,0 0-140,2 0-194,-3 5-156</inkml:trace>
  <inkml:trace contextRef="#ctx0" brushRef="#br0" timeOffset="76620.76">23821 5739 1900,'6'-3'58,"-6"3"18,5-4 18,-5 4 22,4-6 18,-4 6 5,4-2 3,-4 2-8,0 0-13,0 0-6,0 0-6,0 0-1,0 0-13,8-2-4,-8 2-15,0 0-6,0 0-8,0 0-3,0 0-2,0 0-4,0 0-6,0 0 4,0 0-5,0 0-1,0 0 1,-16 10 9,16-10-9,0 0 1,0 0 0,0 0-5,-13-6-5,9 2-4,4 4-1,-5-10-4,1 2-1,4-1-5,0 0-5,0 0-1,0-5-12,0 0-2,2 4-5,0-8-2,1 7-2,-1-3-5,0 4-1,-2-1 2,4 0 4,-2 4-8,0-1 1,2 1 6,1 1-9,-1 0 7,0 4-3,-4 2 0,0 0 1,20 5 2,-14 2-1,-2 0-3,2 3 5,-2 4 2,0 1-3,0-1 2,-6 6-3,4-1 14,-4 2-6,0 3 0,-2 1 10,-2 0-6,-2-1 5,-3 3 3,-4 1-3,-2-2-2,-2-2 3,-2 1 0,-1-4-13,4-1 0,-1-3-7,-1 0-3,4-6 2,-4 2 5,6-5-4,0-3 2,2 2 5,2-7-4,1 2 0,1-2 0,8 0 5,-13-2 3,8-3-9,5 5 4,-3-7-2,3 7 2,3-8 2,-3 8 2,8-8 0,-2 7 2,0-2-4,-6 3-1,17 0 3,-9 3-2,3-2 9,0 1-11,-1 2 3,4 3 5,0-4 0,-2 2-5,1 2 6,0 0-5,2 0 5,-3-1-5,1 2-28,0-2-36,-1-1-48,-1-1-62,2-1-68,-3-1-73,1-2-137,-1-2-47,1 2 36,-2-5-119,1 1-86</inkml:trace>
  <inkml:trace contextRef="#ctx0" brushRef="#br0" timeOffset="77071.05">24075 5557 1670,'5'-12'71,"-3"5"8,0-1 5,-2 3 1,2 3 1,-2 2-4,2-7-6,-2 7 3,0 0 4,0 0 12,10 17 13,-8-7 3,3 6 4,-1-1 2,0 4 3,-2 0-1,2 1-5,-4 2-8,3-1-3,-1 1-7,-2 0-6,-2-2-9,2 1-7,-5-2-4,3 1-5,-2-6-4,0 3-3,2-1-1,-1-5-7,-1 1-2,2-3-3,-2 1-2,2-4-4,-2-2-2,2 0-5,2-4-5,0 0 1,0 0-5,0 0-2,0 0-1,-4-14-4,8 7-3,-2 0-4,4-2 1,-2 3-3,0-1-2,3 1-1,-1 1-1,3-1-5,-3-1 0,3 7-1,-1-3-5,2 1 0,-10 2 1,20 5 5,-10-5 1,-2 7 9,3-1 4,-2 1 5,-1 1 5,1 1 2,-1 0-1,-2 3-2,-2 0 0,0-3-2,2 2 0,-4 0-15,-2-1-32,2 0-37,0 0-53,-1-1-42,-1-3-52,3-1-60,-3 1-55,0-6-115,0 4-103,2-1 26,-2-3-197,0 0-208</inkml:trace>
  <inkml:trace contextRef="#ctx0" brushRef="#br0" timeOffset="77303.15">24399 5688 1957,'4'-13'39,"-2"4"32,1 1 26,-3 1 18,2 2 13,-2 1 2,0 4-12,2-6-12,-2 6-9,0 0-9,0 0 8,0 0 8,0 0 3,6 18 4,-4-6-3,-2-1 5,0 0-10,2 5-7,-2 1-14,2-2-4,-2 2-12,2 0-9,0 0 0,3 0-6,-3-1-22,3 1-43,-1-2-27,2 0-34,0-1-42,0-4-56,5-1-66,-2-6-90,3 1-145,0-2-47,-2-4 60,3 0-138,-3-1-98</inkml:trace>
  <inkml:trace contextRef="#ctx0" brushRef="#br0" timeOffset="77630.74">24652 5724 1569,'2'-7'30,"1"-1"40,0 3 29,-1-4 22,0 4 12,0-1 4,2 2-6,-2-1-8,4 1-12,1 0-4,-1 0-7,5 1-9,0-1 1,1 2-7,0 2-1,2 0-7,-2 0-6,-1 2-6,0 0-6,-3 0-3,0 1-10,-1 1 11,-1 2 9,-3-1-3,0 5 13,-1-1 2,-4 1 5,-2 2-4,0-1 4,-4 2-2,-1 1-9,1-1-8,-2-1-4,0-1-4,4 0-10,-2 1-1,2-3-4,-1-1-8,2 0-1,1-1-5,2 1 0,2-1 3,2 1-3,2-1-2,4-2-3,0 0 0,2-2-2,3 2-8,0-3-36,-1 0-37,3 0-43,-3-4-68,4-2-75,-1-1-73,-4-3-121,3-1-144,-6-4 64,0-2-265,1-1-273</inkml:trace>
  <inkml:trace contextRef="#ctx0" brushRef="#br0" timeOffset="77866.49">24958 5467 2156,'0'-7'9,"0"2"24,3 0 21,1 1 25,-4 4 21,8-4 14,0 4 10,-8 0 2,26 6 6,-9 3 11,1 4-1,2-1 5,1 4-1,5 4-5,-2 2 4,4 6-3,2 3-6,-5 1-7,1-2-11,-7-1-7,-2 0-10,-2-1-6,-9-1-10,-2 1-14,-4-2-45,-8 2-53,-3 2-65,-8-3-75,-7 6-93,1-9-91,-13 3-170,-15 9-53,-8-3 56,-7 0-263,-4 0-269</inkml:trace>
  <inkml:trace contextRef="#ctx0" brushRef="#br0" timeOffset="78365.6">22745 6800 2175,'-2'-5'27,"0"-1"17,0 3 13,2 3 17,-7-8 13,1 4 5,2 1-4,4 3 0,-18 3 1,12 1-4,-4 4 9,0 1 3,-1 2-9,-2 4-1,0 5 3,1-1 0,-2-1-5,2 6-4,0-2-5,1 2-6,0-2-4,1 1-9,3 0-3,1 0-1,4-5-5,2 2-7,0-1-5,2-2-24,4-2-39,1 1-48,3-5-50,3-2-53,2-1-51,1-2-16,6-2-22,-1-3-48,-2-2-74,8-3-15,-1-2-235,-2-2-135</inkml:trace>
  <inkml:trace contextRef="#ctx0" brushRef="#br0" timeOffset="78682.49">22967 7040 1752,'11'-9'22,"-2"2"31,-3 1 32,-4-1 27,2 2 18,-4 2 12,1-1 5,-1 4-3,0-6 4,0 6-14,0 0-3,0 0-4,0 0-2,0 0 0,-15 13-1,8-6-6,3 1 2,-3 0-3,3 2-4,-2 1-5,2 0-5,-1 2-9,1-1-4,2 0-2,0-1-8,0 0-7,4 1-6,0 0-3,0-3-3,2 1-1,5-5 1,-1 5-3,5-5-3,-2-3-3,3 3-1,2-5-3,-2 0-3,3-3 0,0-2-4,0-2-3,-3 2-5,2-4-2,-6 0-3,3-6-3,-5 5-4,-2-4-3,1 1-2,-5 1-12,-2 1-24,-2 1-27,-2-1-28,-3 3-38,-1 0-40,-1 1-40,-1-1-50,1 3-52,1-2-54,-1 2-96,5-3-107,2 3 1,2-3-296,2-1-333</inkml:trace>
  <inkml:trace contextRef="#ctx0" brushRef="#br0" timeOffset="79070.65">23535 6800 2388,'13'-1'53,"-2"-1"20,-3 0 17,-3 0 19,-5 2 17,9-2 9,-9 2-1,0 0-2,0 0-8,0 0-5,0 0-11,-12 12-12,4-9-11,-3 5-6,-2-1-8,2 4-4,1-2-10,-2 2-6,2 0-4,0 1-5,4 0-6,-2-2-5,3 2-6,1 1-4,2-1-3,-1-3 2,3 5 1,3-6-8,-1 5 1,2-2-5,3 3 4,-1-4 0,2 1-6,0 0 4,4 0-1,0-1 0,1 0-2,-2 1-3,3-3-1,-1 1 5,-1 0 0,0 1-2,0-1 6,-5-2 2,4 4 3,-2-4 5,-4 3 8,-1-3 10,0 1 4,-2 2 3,-2-2 3,0-1 1,-5 0-4,2 1-3,-1 0-2,-5-3-6,0 1-2,1-1-3,-4-1-5,-4 2-28,2-4-39,-1 3-55,2-5-63,-6 0-71,5 0-96,-4-7-133,0 1-144,-2-3 43,1-2-338,0-5-379</inkml:trace>
  <inkml:trace contextRef="#ctx0" brushRef="#br0" timeOffset="85961.19">24054 7057 2317,'-9'-3'-52,"1"-1"26,1 0 19,1 0 25,0 1 29,-1-1 29,0 0 17,2 1 16,0-1 2,5 4 7,-8-6 6,3 4-3,5 2 4,0 0 9,-10-5-8,10 5-6,-7-3-9,7 3-8,0 0-4,-3-2-13,3 2-11,0 0-7,0 0-8,0 0-12,0 0-5,-11 5-7,9 4-1,-2 0-2,1 1-3,1 1-5,0 3 3,-1 1-4,3 0-4,0 0 1,0 3 2,3-1-1,1 0-3,1-3-2,-1 1 1,0 2 2,5-4-4,-3-2 1,-1 3 0,7-6 2,-4 3-4,2-4 1,0-3 1,0 2-1,0-5 0,4-1-6,-4-1-1,0-3 0,4 0 2,-2-4-2,1 1-2,-1-5 0,-1 1 0,0-3 1,-1 2 8,-2-2 10,2 1-1,-2 1 8,-2 1 10,0-1 4,-1 5-2,1-1-1,-1 0-6,1 4-5,-4-3-3,2 1-6,0 2-7,-2 1-3,-2 3-4,0 0 0,0 0-2,0 0 3,5 15-5,-5-6 2,0 1 1,0 1-1,0 3-2,2-3 3,0 4-2,1 0 2,2 1 2,0-1 2,6 0-1,-5-1-2,4-1 3,2-1 0,4-3-1,-1-1 3,3-2 4,2 1-2,-2-3 2,4-2 0,1-2 1,-4-5-1,2 2 3,3-4 2,-5-3 2,2-1-3,-2-3-3,-5-1-2,2-3-2,-4-2-3,-3-1-2,-3-1-2,-2 4-2,-4-2-2,-3 3-3,0-1-1,-8 1-3,1-1-4,-7 3-13,2 2-19,-4 2-22,0 1-27,2 3-28,0 2-32,2 2-38,1-1-26,0 1-34,2 2-28,3 1-29,1 0-22,8 0-19,0 0-95,-8 0-90,8 0 25,0 0-165,0 0-163</inkml:trace>
  <inkml:trace contextRef="#ctx0" brushRef="#br0" timeOffset="86730.98">25060 6806 1840,'0'-7'21,"0"-1"18,-2 3 18,2-3 25,-4 0 20,4 2 19,-4 1 7,4-1-2,-6 0-3,6 6-1,-2-7-4,0 3-2,2 4-7,-2-6-5,2 6-13,-2-6-4,2 6-9,0 0-5,0-6-6,0 6-5,0 0-8,0 0 7,0 0-4,8-5 7,-8 5 2,18 0 1,-6 0 4,1 0 5,7 0 1,-4 0 6,4-2 2,-2 2 1,4 0 3,-3-2-8,-1 2 1,0-1-6,-4 1-6,-1 0-7,0 0-2,0-3-7,-3 3-4,-2 0-5,2-2-4,-2 2 0,-8 0-6,16 0-2,-16 0-5,11-1-3,-11 1-2,11 0-4,-5 1-3,-6-1 3,0 0-5,11 0 0,-11 0-2,0 0 1,0 0-3,12 0-2,-12 0-1,4 2-2,-4-2-2,0 0 0,5 4 2,-5 2 11,0 2 11,0-1 4,0 6 2,-4 3 5,3 2 8,-3 2 0,2 4 9,-4 4 1,0 3-1,-1 4 8,-1 3-13,-1 0 11,-2 8 4,5-6 6,-4 5 4,1 3-5,0 0 0,-1 1-6,0 3-2,-2-2-7,2-2-1,-3 2-3,3 0-7,-2-4-5,0-1 8,2-7-12,0-2-2,-1-1-6,3-3 0,-1 0-5,0-6 0,2-4-3,2 2-4,-1-6 0,2-3-2,0 1-2,-2-2-1,1 1 3,2-4-4,1-2 0,-2 1 3,2-2-1,0 0-2,0-2-1,0 2-1,0-2 2,0 0-1,-1-1-1,1-1 1,0 2-3,0-2-1,2-4 2,-2 7 1,0-4 4,-4 2-1,1-2 3,-1 2 3,-5-1 1,-1 1-2,-6-1-1,-2-1-3,-10 1 0,-9-2-1,-10 2 0,-13 0-14,-27-1-54,-10-3-67,-8 0-81,1 0-100,-10-3-111,-9-1-141,3 0-244,3-2 87,0-1 75,8 3-581,11-3-684</inkml:trace>
  <inkml:trace contextRef="#ctx0" brushRef="#br0" timeOffset="89629.36">3787 8907 3183,'-2'3'-103,"0"0"22,0-1 11,2-2 18,-4 3 18,4-3 19,-2 2 9,2-2 6,0 0-2,0 0 3,0 0 2,0 0-1,21-2 0,-10-1-1,1 1 0,3-1 2,4 0-1,-2 2 1,5 1-8,-4-3-25,3 3-37,-1 0-46,2 0-51,-2 0-71,-1 4-156,-2 0-233,-4 3-121</inkml:trace>
  <inkml:trace contextRef="#ctx0" brushRef="#br0" timeOffset="89802.67">3793 9365 1661,'-8'13'9,"0"-2"18,4-1 16,0-4 10,-1 0 15,3-3 11,0 1 3,2-4 1,0 0-9,0 0-5,17 0-7,-5-5-7,6-1-3,5 0-6,2-1-19,4-2-45,6-4-49,1 4-53,4-3-69,5-3-120,-1 3-299,-4-1-107</inkml:trace>
  <inkml:trace contextRef="#ctx0" brushRef="#br0" timeOffset="90259">4741 9341 1668,'0'10'54,"0"-2"12,-2 0 13,0-1 8,-3 1 14,3-1 10,0-2 4,2 2-5,-3-1-3,1 0-9,2-6-8,0 7-4,0-7-7,2 4-1,-2-4-7,16 0-6,-6-4-2,7-2-6,2 1-8,2-5-4,3 0-3,-2-1-1,0 0-4,-1-5-5,0 1-4,-4 0 1,3-2-7,-8-2-4,3-1-1,-7-1-3,1 0-2,-8 4-1,2-1-2,-6 1-4,2-1-2,-5 3 0,-5 0-3,-2 3 1,-1 3-2,-4 1-2,-1 4 1,-2 3-1,-4 1-2,-3 5 3,-2 3 8,-1 4 9,-3 2 3,-2 10 6,0 0 12,5 6 1,3 5 1,-1 0 6,8 2-1,1 3 4,10-6-5,3 3 1,1-4 2,6-1-4,2-3 2,4 2 0,4 1 0,6-3-1,2-3-3,3-2 1,3-2-2,6-2-2,-1-3-2,5-4-4,0-2 2,2-1-24,0-3-48,-3-4-33,-1-6-50,-2 3-70,-1-7-81,-3-1-123,0-5-201,-3-4 65,-1-4-237,-10 0-259</inkml:trace>
  <inkml:trace contextRef="#ctx0" brushRef="#br0" timeOffset="90538.88">4692 8711 2078,'-11'0'66,"2"-1"25,9 1 6,-12 0 3,6-3 5,6 3-2,-11-1-3,11 1-5,0 0-7,-5-4-13,5 4-10,16-6-2,-2 0-4,10 1-8,3-2-7,7 0 0,4 0-9,1 1 0,0-2-18,1 3-26,1 1-37,-5-4-54,-4 5-62,-2-4-70,-1 2-156,-3-3-139,-3 1-135,-4-1-159</inkml:trace>
  <inkml:trace contextRef="#ctx0" brushRef="#br0" timeOffset="90727.1">5276 8335 2025,'0'-15'100,"0"2"10,0 0 4,0-2 3,-2 0-4,2 3 1,0-1-6,-3 3-12,3-1-14,0 1-6,0 3-43,0 0-45,-1 0-67,1-1-70,0 8-48,0-5-28,0 5-101,0 0-143,0 0-86,0 0-57</inkml:trace>
  <inkml:trace contextRef="#ctx0" brushRef="#br0" timeOffset="90974.25">5278 8357 1513,'4'9'-18,"1"-2"17,-1 1 7,-2-3 21,2 2 41,-2 3 23,5-1 20,-3 4 9,1 3 3,1-1 1,-2 0-5,2 0-3,-2 5-7,0-3-2,0 2-7,0 1-10,-2-2 7,0 1-4,-4-3-6,2 2-8,-6-1-3,2 0-7,-2 1-3,-2-5-6,0 0-6,-5 0-3,2-3-3,-2-3-6,-1 1-12,-2-1-35,2-4-33,-2-3-48,0-3-65,2 0-59,1-6-78,0-3-134,-1-5-86,5-2-155,3-6-159</inkml:trace>
  <inkml:trace contextRef="#ctx0" brushRef="#br0" timeOffset="91445.4">5461 8272 1844,'8'2'10,"-2"-2"26,-6 0 22,9 3 13,-9-3 1,15 0-4,-7-3-6,-8 3-7,22 0-5,-9-2-2,5 0-6,-1 4-5,2-2 0,3 2-5,-4-2-4,2 5-2,-2 1-4,-1-2 0,1 3-3,-4-2-1,0 3 2,-2 1 1,-4 0 0,-2-1 1,-4 1 0,-2 0-1,-2 2-2,-2-1-2,-2-1-3,-2 3 3,-5-2-2,6-1-4,-5-1 2,1 1-1,0-1-2,3-3-1,1 2-1,1-2 0,0 1-3,0-3 0,1 3-4,1-2 0,1 0-1,3-4-1,5 7 3,4-3-2,1 5 2,3-4-2,1 1-2,4 1 3,-2 1 0,6 1 0,-5-1-1,-4-1-1,6 1 1,-5 2 1,-2-3 4,0 3 13,-2-3 7,-4 1 10,-1 1 2,-3-2 0,-4 3-4,-3-2-4,1 0-4,-6 0 1,-1-1 5,0 1 0,-1-3-12,-3 2-16,0-5-25,2 1-34,1-1-43,-1-2-39,4-2-58,1-3-55,2-4-121,4-2-119,2 0-81,2-2-74</inkml:trace>
  <inkml:trace contextRef="#ctx0" brushRef="#br0" timeOffset="91946.47">5967 8357 1583,'4'-4'17,"0"2"29,-4 2 18,7-2 15,-7 2 1,0 0-5,0 0 5,0 0 6,6 9 2,-6-1 2,-2 2-2,2 0-6,0 1-2,0 0-6,2 3-6,-2 0-9,4 1-3,0-1-5,0 2-2,2-3-4,2 0-4,0-1-2,2 0-4,1-3-1,2-2-1,1-1-6,0-2 0,5 0-1,-5-4-3,0 0 0,4-1-3,-2-4-3,-1-1-2,0-1-2,0-3 1,-5 1-2,2-3 1,-4 0 6,0 3 11,-1 0 3,-1 1 4,0 0-3,-2 3-7,0-2-5,1 5-6,-5 2-3,2-5-3,-2 5-1,0 0 1,0 0-4,-2 16 1,2-8 1,2 1-3,0 2 5,5 3-4,1 1 4,2 2-4,2 0 1,2 0 0,-1-1 2,2 1 3,0-5 0,-3 1-1,2-2 5,2-3 1,-2-1-7,4-3 1,-1-2 15,-3-2 2,4-2 6,-4-2 16,1-3-3,-2-3 0,-3-2-9,-1-1 2,-3-4-7,-6-2-3,0 0-2,-4-4-8,-7 0-8,-1 0-9,-8 0-10,0 2-20,-6 2-22,0 4-24,1 3-38,1 2-42,-1 4-52,5 2-49,0 2-86,-1 2-191,10 2 22,-1-2-158,3 3-161</inkml:trace>
  <inkml:trace contextRef="#ctx0" brushRef="#br0" timeOffset="92452.97">7288 8219 1898,'0'-11'20,"3"-2"31,-3 3 18,-3 1 19,0 0 13,1-1 6,0 2 10,0 0-4,2 0-3,-2 3-10,-2-2-14,-2 3-11,0-2 1,-5 5-14,-2-3-6,-2 4-5,-3 0-5,0 0-10,0 1-1,0 2-6,1-2-4,2 3-1,0 0-1,0-1-8,5 1 2,-3 0-4,3 2-1,2-1 0,-1 2-2,3 2 3,0 1-4,1-1-5,2 4 6,2 2-3,1 3 0,1 0 0,4 7-4,0 2 3,1 6 0,2 5 3,3 9-3,3 24 13,0 5 5,-2 6 4,1 10 2,-2 5 18,-3 7 0,-2 7 2,1-2 0,-3 0 2,-2 2 5,-2 2-2,-2-3-1,0 6 5,-5-1 2,1-5 0,0-3-1,-3-3 2,3-2-1,-2-8-3,3-4-5,3-4-4,-2-6-7,4-15-1,1-11-4,4-5 0,-1-6-6,5-2-2,0-5-1,1-2-4,3-5-10,-1-1-20,7-5-32,0-6-33,9-2-25,4-5-41,-1-6-56,5-2-70,11-8-69,6-7-156,21-11-79,-4-7 57,0-8-233,0-10-235</inkml:trace>
  <inkml:trace contextRef="#ctx0" brushRef="#br0" timeOffset="93016.82">8178 6631 1903,'-2'5'-68,"2"1"16,0-6 10,0 8 25,0-8 23,2 8 24,-2-4 14,0-4 6,14 1 5,-1-2 3,8-1-2,10 0-1,14-3 0,15-3-6,29-4-2,12 0-5,8-2-2,2 4-4,4-4-2,-3 1-5,-6 0-6,-6 1 1,-9 1-1,-11 1-4,-21 3 0,-10-1-5,-11 4-11,-6 1-20,-5-1-25,-7 0-44,-8 4-2,-4 0-28,-3 2-23,-5-2-33,0 0-53,-29 7-336,0-1-64</inkml:trace>
  <inkml:trace contextRef="#ctx0" brushRef="#br0" timeOffset="93298.98">8413 6793 1468,'-41'15'-54,"9"-3"25,7 0 20,3-5 28,6 0 21,2-1 25,0-2 17,4 1 13,2-1 9,-1-2 1,7 0-1,2-2 3,0 0 2,43-6 3,-4 3 5,22-5 0,41-5 2,17-1-4,12 1-11,7-2-2,5 0-6,4 2-9,4 3-9,-1 0-15,3 3-2,-8-1-4,-11 2-2,-13 1-13,-14-2 3,-14 4-8,-22-1-2,-19 0-7,-7 2 2,-11 1-1,-2-2 7,-5 1-15,-3 1-24,-6-1-25,0-2-31,-8 2-31,-1-2-37,-1 2-44,-2 1-49,-2-3-46,-4 4-124,2-6-132,-2 6-130,-4-8-148</inkml:trace>
  <inkml:trace contextRef="#ctx0" brushRef="#br0" timeOffset="95210.14">7566 9160 372,'0'0'106,"0"0"-33,4 0-23,-4 0-10,0 0-2,0 0-3,8-3-4,-8 3-1,0 0-6,0 0 4,0 0 1,0 0 3,0 0 5,6-2 2,-6 2 2,0 0 0,0 0 11,0 0-3,0 0 3,0 0-1,0 0-2,0 0 2,0 0-3,0 0 2,0 0 5,0 0-2,0 0 5,0 0 2,0 0 2,0 0 1,0 0 0,0 0-4,0 0 1,0 0 0,0 0 0,0 0-4,0 0-3,0 0-5,0 0-2,0 0-2,0 0-4,0 0-4,13-2-5,-13 2-1,7-4-1,-3 2-5,2 0-2,-6 2-1,13-5-1,-7 3-4,1 0 3,3 0-3,0 0-1,-1 1-2,-1-2-1,1 1-1,0 2-3,-9 0 0,15 2-1,-5 2-3,-2 0 0,3 4-1,-2 1 1,-3 3 0,0 1 0,-2 0 2,0 2-2,-4 2 2,0-1-1,-2 1 0,-4 0 1,2 0 1,-2-1-1,-4-1-1,3 0-1,-2-1 4,-1-3-3,-1 0 2,3-1 0,-3 0 0,2-5 1,1 0-2,1 0 1,0-1 0,0-2-2,7-2-1,-13 0-1,13 0-1,-6-6 0,6 6-1,-2-8 2,2 8-4,4-10 1,2 6-2,-1 1 1,5-3-1,0 4 0,-1 0-1,1 0 1,2 2 2,0 0-3,1 2 4,-1 2 1,0 2 1,2-1 2,-2 2-1,2 4 15,-4-2-1,0 1 3,-1 1 11,-3 1 1,0-2 7,-3 1 3,-3 2 6,-3-2 1,-3 0-4,-4 1-1,-4 0-8,-2-1 1,-3-2-3,-4 1-5,0-3-1,2 2-6,-3-6 2,-2 2-11,5 0-22,0-5-17,0 0-31,2-2-33,0-1-39,2-4-48,4-1-50,0-3-67,7 0-114,2-4-49,4 1-104,6-1-63</inkml:trace>
  <inkml:trace contextRef="#ctx0" brushRef="#br0" timeOffset="95486.01">8233 9326 1631,'8'0'68,"-8"0"20,11 2 19,-11-2 12,8 0 5,-8 0-2,0 0-7,0 0 1,-5 11 0,-1-6-2,-2 8 1,-2 4-4,-6 3 3,-3 8-1,-6 7-4,-4-2-7,-12 17-8,-3 0-6,-3-4-11,-3 7-2,-1-2-5,-3-4-3,2 3-8,0 2-6,4-5 0,2 2-10,5-14-2,9-7-13,3 1-33,6-5-23,1-4-34,5-3-32,3-2-40,0-4-59,6-6-69,2-3-57,8-2-118,-2 0-56,8-12 28,6 4-93,4-3-60</inkml:trace>
  <inkml:trace contextRef="#ctx0" brushRef="#br0" timeOffset="95748.35">7906 9913 1589,'9'-3'61,"-3"0"34,1 0 18,-3 1 19,-4 2 8,6-4 10,-6 4-5,0 0-5,0 0-7,0 0 0,0 0-6,0 0-3,-15 17-4,9-10-8,0 2-9,-1-1-2,-1 3-11,3-2-11,1 0-6,2 3-10,2 0-3,2-3-3,0 2-3,7 1-7,-1-1 0,5-1-4,2 0-3,1-3-7,4-1 2,-1-2-9,2-1-29,0 1-26,0-2-30,0-2-36,-2 0-39,-1-4-47,-2 2-52,2 1-32,-6-5-39,-2 2-68,0-3-46,-6 3-34,0-2-133,0-1-86</inkml:trace>
  <inkml:trace contextRef="#ctx0" brushRef="#br0" timeOffset="95911.91">8188 10001 1588,'-2'-7'33,"2"3"25,0-1 20,0 5 10,-4-8 9,4 8 1,-4-5 15,4 5 10,0 0 9,-18 13-6,12-4-2,0 2-2,0 4-9,-4 5-2,4 2-2,0 1-10,0 3-9,-3 5-3,1 1-8,2 1-9,-1-5-7,3 2-25,-1-1-53,-1-2-66,-2 2-76,6-3-88,-5-3-137,2 0-128,-1-2 33,4-4-126,4-1-102</inkml:trace>
  <inkml:trace contextRef="#ctx0" brushRef="#br0" timeOffset="96500.33">8950 9145 1621,'2'-7'30,"0"0"16,-2-1 19,1-1 33,-1 1 28,4 1 21,-4 0 6,2 1 4,-2 6-8,0-9-14,2 5-9,-2 4-15,2-4-13,-2 4-15,0 0-4,0 0-5,2 23 3,-2-1 2,3 2 2,-1 7 4,1 6-4,0 1 1,-1 3-8,0-2-3,0 4-3,-2-3-7,0 0-6,0-2-4,-2-5-4,0-2-44,2-2-27,0 0-44,-2-7-55,-1-2-60,3-1-57,-3-5-103,1-2-182,-1-2 8,-1-3 62,2-3-135,-4-2-91</inkml:trace>
  <inkml:trace contextRef="#ctx0" brushRef="#br0" timeOffset="96684.84">8651 9448 1683,'-10'-4'76,"2"3"23,2-2 11,-1 0 10,7 3 5,-7-2-2,7 2-6,0 0-10,0 0-8,16-9-12,2 5-8,12 0-6,11 0-7,7 3-10,11-3-3,7 2-9,-2-3-61,2 2-97,-5-2-116,-2 0-211,-15 3-37,-4-3-147,-9 3-123</inkml:trace>
  <inkml:trace contextRef="#ctx0" brushRef="#br0" timeOffset="98140.73">9844 9197 1644,'0'0'14,"4"4"24,-4-4 7,5 5 4,-5-5 8,2 2 4,-2-2 2,0 0 0,4 5-2,-4-5-6,0 0-1,0 0 3,2 5 9,-2-5 6,0 5 2,0-5-1,0 0 0,0 0 4,0 7 1,0-7 6,0 0 2,-4 3 5,4-3 4,0 0 6,0 0 9,0 0-9,0 0-6,0 0-9,-18-13-9,14 6-10,0-3 0,1 0-17,2-1 2,-1 0-13,2-3-1,-2 1-6,4 1-3,1-1-6,2 0-1,1 1-1,4 0-6,2 3-4,1 1 2,1 3-6,0 1-3,2 2 5,-1 2-2,0 4-6,2 2 2,-1 1-2,2 7 2,-4 0 2,2 4-1,-4 3 1,-1 1-3,-3 6-3,-4 2 6,-2 1 0,-2 3 2,-6 2 1,-4 1 2,-3 4-1,-7-3-6,0 1-1,-4-3 2,-3-2 1,0-4 1,0-1 0,3-5 1,0-2 2,3-3 2,1-5-4,4 1 3,1-4-1,2-2-1,-2-3-2,3-1 3,2-1-6,0-2 0,2-2 1,8 0 0,-10-3-4,6-2 3,2 0-1,2-1-5,0 6-1,2-9 3,2 2-2,0 5 0,2-3-1,0 2 2,3-1 6,0 4-9,3 0 5,1 2-1,2 1 2,2 1-3,-1 1 0,4 4 6,1-2-7,2 1 1,0 1 7,3 2-5,2-2 4,-1-1-1,1 3 6,-1-4 4,3 1 6,-2-1 8,-4-1 11,2 1 10,-1-2 15,-3-3 15,-6 0 11,4-2 14,-5 3 2,5-3-3,-2-3-9,-4 3 3,2-4-4,-2-1-8,1-2-6,-2-1-6,2 1-10,-3-5-3,-2 0-6,6-3-7,-6 1-3,1-2-9,-1 5-1,-3-3-3,1 3-1,-1 1-9,-3 1-15,2 2-29,-4-2-34,1 1-49,-3 3-52,3-2-36,-3 2-48,-4-4-46,2 6-51,-2-3-46,0 0-126,0 1-99,-1 1 45,1-1-289,2-2-339</inkml:trace>
  <inkml:trace contextRef="#ctx0" brushRef="#br0" timeOffset="99812.67">10901 9392 2089,'0'0'-158,"0"-7"23,0 7 21,0 0 10,4-5 13,-4 5 11,2-8 15,-2 4 17,0 4 16,4-7 14,-2 3 11,1 0 20,-3-1 19,2-2 24,0 2 20,0 0 20,-2 5 20,1-10 13,2 6 8,-3 4 2,2-7-3,-2 7-5,3-6-8,-3 6-15,0 0-14,0 0-12,0 0-6,0 0-8,-8 20-3,5-5-6,-6 7-3,1 2-8,-3 5-3,-1 1-4,-4 1-3,2 0-2,-1 1-31,-2-2-46,0-1-53,1-2-54,0-2-46,2-5-57,-1-4-129,0-2-79,-2 1-111,7-6-71</inkml:trace>
  <inkml:trace contextRef="#ctx0" brushRef="#br0" timeOffset="100038.49">10649 9468 1561,'4'-13'23,"-2"1"24,1 2 18,-1 5 6,0-1 10,0 0 2,0 3 2,4 1 8,-6 2 7,17 2 11,-2 1 1,0 3 3,4 5-1,0 0-2,5 5-3,-3 1-8,6 0-12,-3 4-6,1-1-7,0 0-8,-2-1-2,0 2-28,-1 0-30,-4-6-50,2-2-44,-3 3-61,2-3-50,-4-4-81,1-1-154,2-1-49,-2-2-114,1-1-94</inkml:trace>
  <inkml:trace contextRef="#ctx0" brushRef="#br0" timeOffset="100464.69">11405 9477 1611,'0'-12'31,"0"4"24,0-5 24,-2 4 22,0 0 26,2-1 16,-2 3 12,2-1-2,-4 1 1,4 2-11,-1 1-8,1 4-16,0-11-11,0 7-7,0 4-16,0 0-7,0 0 0,0 0-6,-11 12 6,7-2-8,0 0 0,-2 6-2,2-1-3,0 2 0,2 2-3,0 2-5,0-1 1,2 1-8,0-3 1,0 4-3,4-3-5,0-1-6,2 1-1,4 1-2,-1-5-2,4-2 1,0 1-5,3-6 0,2 1-5,-1-1 0,1-5 1,1-3-4,0 0-1,1-3-1,-4-3-4,-1-3-2,0 0 2,0-6-4,-5-2-1,-1-2 0,-2-4-2,-5-1-4,-2 0-1,-2 0-1,-5-2-5,-2 2-4,-1 4-6,-3 1-7,-2 1-9,-2 5-10,5 2-7,-6 3-23,2 2-21,-1 1-25,-3 5-31,6 0-33,-3 5-39,4 1-29,1 0-19,1 1-43,3 1-107,1-1-77,5 0 28,0 3-65,4 0-34</inkml:trace>
  <inkml:trace contextRef="#ctx0" brushRef="#br0" timeOffset="100691.02">11866 9622 1526,'0'0'154,"15"-3"16,-9 3 16,-6 0 16,11-3 10,-6 1 1,-1-2-2,-4 4-12,6-3-12,-6 3-22,8-4-16,-8 4-13,4-4-28,1 2-36,-5 2-44,0 0-45,9-4-63,-9 4-66,6-3-74,-2 1-83,2-2-188,3 1-16,-6 0 54,5 1-126,0-1-79</inkml:trace>
  <inkml:trace contextRef="#ctx0" brushRef="#br0" timeOffset="101227.98">12469 9464 1612,'0'-7'32,"0"-2"19,0 1 29,0 1 23,-1 0 9,1-1 9,-2 1 14,2 1 5,-2 0-3,2 1 6,-2-2-8,2 7-1,-3-7-12,3 7-5,0-6-17,-2 2-4,2 4-9,0 0-14,-8-2-4,8 2-10,0 0-4,-20 8-8,13 1 2,-3-5-6,2 6 4,-2 2 2,1 1-3,-1 0 2,-1 2-1,2 1 7,1 2 0,2 2-2,0-1-2,2-2-2,2 2 1,0-2-1,2 2-5,2-2-2,2 0 2,2-1 1,0-1-1,4 0 5,1-3-2,1-2 0,4 1-3,-2-4-2,6-3-1,-6 1-1,6-5-1,-3 0-2,1-1 0,2-3 1,-4-3-1,2-1 1,-4-8-1,3 1-5,-6-4-1,2-3-4,-7-2-2,0-2-3,-5-1 0,-1 5-6,-1-3-1,-3 0-3,-4 2-3,-1 1-3,-4 2-1,1 1-3,-5 3-2,-1 3-12,2 2-16,-4 0-13,4 5-18,-1-2-12,0 4-20,0 3-22,5-4-12,-2 5-7,2-2-14,1 4-15,11-2-17,-17 2-15,11 2-27,2 0-23,4 4-25,1-4-39,-1-4-106,12 9-85,-5-3 28,7-1-86,-2 1-60</inkml:trace>
  <inkml:trace contextRef="#ctx0" brushRef="#br0" timeOffset="102212.44">13092 9409 1433,'-3'-4'-51,"3"4"22,0 0 15,0 0 20,-4-4 10,4 4 8,0 0 7,0 0 0,-5-4 12,5 4-5,0 0 3,0 0 6,0 0 1,0 0-3,-5-3 4,5 3-1,0 0 4,0 0-5,0 0 5,0 0-3,0 0 2,0 0 2,0 0 1,0 0-2,0-9 2,0 9-1,0 0-3,0 0 0,0 0-3,0 0-1,0 0-2,0 0-2,0 0 1,0 0-1,0 0-3,0 0 3,0 0-1,0 0 2,0 0 2,0 0-5,0 0 3,0 0 0,0 0-5,0 0 1,-4-3 3,4 3-1,0 0-3,0 0 5,0 0-1,0 0 0,0 0 2,0 0 2,0 0-2,0 0-1,0 0-3,0 0 0,0 0-2,0 0-2,0 0-2,0 0-3,0 0-4,0 0 3,0 0-4,0 0 3,0 0-3,0 0 0,0 0-5,0 0-1,0 0-3,0 0-3,0 0-2,0 0 10,0 0-16,0 0 11,0 0-3,0 0 2,0 0-3,0 0-4,0 0 6,0 0-4,-10 10-2,10-10 0,0 0-6,-6 2 2,-1 3 3,7-5 0,-7 6-1,4-2-4,-4 0 1,3 1 1,-3 1-3,1 1 2,0 2-2,2-1 4,-2 1 5,-3 2-1,1 2 3,1 0 2,1 3-1,-1-1 4,3 0-2,-2 0 5,2 3 1,-2-3 2,3 2 1,1-3-2,2 3 2,0 1 1,2-3 3,0 3-1,3-3 0,1 0-2,2-1 3,3-2 4,0 0 3,4 0-4,0-1 1,3-2 2,1-3 0,0 0-6,1-2 2,0-1 2,2-3 5,-1 0 1,0 0 2,-2-3 6,1-2-1,2-4-3,-3-2-2,-1 0-3,0-4-4,-2-3-6,-4-1-2,1-2 1,-5-2-7,-2 1 0,1-5-3,-7 2-4,0-1-2,-4-1-1,-3 1-4,-1 4 0,-5-2-5,-1 4-4,-4 1-8,-3 0-11,-1 4-12,2 1-18,-4 1-15,2 4-23,-2 3-13,1 0-14,1 1-18,4 3-13,-2-1-20,2 3-22,3-2-20,0 4-22,5 1-18,3-1-20,1 2-21,-1-3-84,5 4-89,2-5-14,0 0-111,9 7-90</inkml:trace>
  <inkml:trace contextRef="#ctx0" brushRef="#br0" timeOffset="102854.25">13689 9082 1551,'8'-5'-13,"-6"-1"21,2 0 23,-3 3 20,-1 3 26,5-8 20,-3 3 7,-2 5 7,3-6-1,0 2 0,-3 4 3,2-3 1,-2 3 1,5-5 2,-5 5-5,0 0-5,4-5-6,-4 5-6,0 0-3,0 0-8,2-4-6,-2 4-1,0 0-10,0 0-1,0 0-6,0 0-8,0 0-1,0 0-9,0 0 6,0 0 13,4 21-1,-4-11 4,-2 2 6,0 5 8,0 3 4,0 3 3,-3 1-2,3 5 0,-3 1 5,2 5 5,-4 0-6,6 2-1,-5 1-3,1-2-4,0 3-6,-1-3-5,2 3-4,1-10-5,0 3-5,1-1-4,0-2-2,2 0-6,2-3-3,0 1-5,1-2 1,4-3-3,1-3-3,4 0-1,-2 1-2,5-8-3,2 2-1,-2-4 0,1-3-2,2 0-3,0-2-1,2-2-1,-3-1 0,0-4-3,4 1-2,-3-1-2,0-3 1,1-4 0,-4 1-2,2-1-1,-1-3 1,-3 2 0,-2-4-2,-1 2-1,-3-1 0,-3 2-3,-4 0 1,0-1-3,-7 4 1,-1-3-1,-5 4-2,-2-1-1,0 1-10,-5 2-9,0 1-18,-3 3-25,-2-1-30,1 2-31,1 0-34,-2 2-34,0-1-32,-1 1-31,5 3-41,-1-3-34,4 1-40,-2 1-102,4 0-87,2-3 35,2 2-203,1-2-222</inkml:trace>
  <inkml:trace contextRef="#ctx0" brushRef="#br0" timeOffset="104156.81">14516 9540 1901,'0'0'-47,"0"-8"22,0 8 27,1-7 30,2 2 17,-3 5 25,-3-9 18,3 9 8,0-8 8,0 3 7,0 5 2,-1-8-1,1 8-9,0-5-5,0 5-14,0 0-6,-13-2-7,13 2-6,-19 7-4,4 1-4,3 0-2,-6 4 1,2 5 6,-1-1 0,2 4-2,-2 1-2,-3-1-4,4 4-4,3-2-7,3-1-3,-1 2-4,2-2-3,3 1-2,2-2-4,2-1-3,4 0 2,2-2 0,3 2-3,5-2-2,3-2-14,2-1-30,5-1-25,0-4-23,6-1-24,1-4-22,1-1-21,0-3-14,4 0-9,-3-5 8,-1-1 15,4-3 13,-5-3 7,1-2 14,-4-1 11,-5 1 7,1-1 18,-6-2 23,1 0 32,-2 1 23,-4-1 24,-1 4 16,-4-1 5,2 1 14,-2 2 3,0 1-1,-2 3-2,-3-1-7,-2 4-6,1 4 1,-6-3-4,6 3-4,0 0 6,-23 12-8,18-7 3,-4 7-3,1-2 0,-1 1-4,3 2-4,2 2-1,2-3-5,2 0-4,2 2 5,-1-1-8,6-2 9,0 2 9,3-4 15,1 1 4,3-3 5,2-2 3,-1-3-2,3-1 5,1-1 2,0-3-3,1-2-1,-4-2-2,-1-3-5,2-1-6,-2-2-7,-5-6-5,2 0-6,-8 2-7,0-1-6,-4-1-8,0 5-26,-4-3-27,-3 2-40,0 4-38,-1 0-38,0 2-50,1 1-66,3 1-44,0 2-70,0 1-146,6 1-37,-2 3 82,13-5-182,1 5-153</inkml:trace>
  <inkml:trace contextRef="#ctx0" brushRef="#br0" timeOffset="104485.18">15441 9564 1862,'13'-5'88,"-2"1"37,-3 0 29,-2 0 10,-1 1 4,-3-1-8,-2 4 6,0-8-14,0 8-11,-13-7-3,5 2-13,-3 5-8,-2-2-13,1 4-11,-2 1-15,2 3-6,-1 0-6,1 1-11,-1 2-2,2 1-4,3 2-3,2-1-8,2 0-1,2 2-3,4-2-1,2 6-8,2-4 1,2 2-4,3 3-1,4-3-2,2 2 0,1-3-2,2 1 0,-1 2-4,0-5 1,-2 2-1,0-1-4,-3-4 2,-1 1-3,0-2 4,-4 1 12,-1-1-1,-4-1 1,-1-1 2,-4 2-4,-1-3 1,-2 0-6,-4-3-31,-1 3-42,0-1-39,-3-2-53,0 0-68,-1-1-77,2-2-84,-2-3-161,3 0-18,1-1 71,1 0-177,3-5-157</inkml:trace>
  <inkml:trace contextRef="#ctx0" brushRef="#br0" timeOffset="104952.25">15787 9513 1890,'5'-7'65,"0"-1"12,0 2 19,2-1 18,1-1 10,-3 3 5,4-2 1,-1-1-11,5 1-10,0 1-11,2 2-5,-1 1-15,5 1 1,-2 2-8,3 0-10,-1 2-5,-3 1-2,2 1-4,-4 2-9,-1 1-1,0 4 0,-5 0-1,-2 0 6,-1-1-6,-5 3 2,-2 1-2,-5-1-2,-3-2-2,-1 2-2,-2 1-1,-1 0-9,-2-1-3,4-4 2,-1 3-5,1-2-8,3-3 0,-2 1 1,3-3-3,2 1-1,0 1-8,-1-1 9,2 1-6,3-2 4,0 2-1,2-2-3,4 4 4,-2-2-3,6 1-1,0 1 5,0 2-7,5-2 2,0-1 12,-1 3-1,3-2 7,0 2 3,-2-1 6,-1 2 10,1-3 3,-2 1 6,-3-1 5,1 0 2,-3 2 3,0-4 4,-5 1 4,-1 1-2,-1-1-7,-3-3-2,-4 1-5,-1 0-7,-3-1-3,-2-1-2,-2-1-11,-2-1-34,4 0-36,-1 1-45,0-3-47,0 0-51,1-3-67,4 1-70,-4-5-82,8 0-122,1-3-28,4 0-277,5-4-320</inkml:trace>
  <inkml:trace contextRef="#ctx0" brushRef="#br0" timeOffset="105477.02">16276 9584 2228,'12'-6'2,"-4"1"42,0 0 26,-2 1 23,-2 4 17,-4 0 7,6-5-1,-6 5-2,6-2-7,-6 2 17,0 0-13,2 14-1,-2-9 1,0 5-11,0-1-7,0 1-7,2 1-5,1 2 0,-1 1-9,2-1-2,0 0-1,1 0-9,-1-1 2,2 0-8,3-3-2,-2 2-4,2-1-1,3-3-6,0 0-6,0-2 1,4-3-5,-4 1 0,3-3-5,2-3-1,-2-1-7,1-4 2,-2 1-5,0-3 2,1 1-3,-5-2 1,1 0-4,0 1 3,-3 0 8,0 2 2,-1 1 1,-2 1-6,-3 1-5,-2 1 0,0 4-4,0 0-4,0 0 2,0 0-3,-24 11-2,18-5 4,0 1-2,1 4 1,3-1 0,0 0 1,0 3-3,4-2 4,2 6 1,5-5 0,-1 2 0,0-3 2,6 0-2,0-1 2,1-3 2,6 3-3,-2-5 6,3-2-2,-1-1 1,2-2 5,0 0 5,-3-5 1,2 0 4,0-2 1,-1-5 2,-5-1-4,2-4 1,-6-2-5,-3-5-3,-3 2-2,-1-5-3,-5 4-3,-3 0-3,-3-1-7,-3 3-22,-1 1-21,-4 1-27,-4 3-27,1 3-31,2 3-32,0 2-34,-1 0-44,-2 2-53,6 3-44,-2-1-76,5 4-110,2-2-41,7 2-264,0 0-309</inkml:trace>
  <inkml:trace contextRef="#ctx0" brushRef="#br0" timeOffset="105716.98">17597 9409 2304,'4'-10'42,"-2"0"44,3 3 43,-3 3 36,0 0 9,0 0 9,-2 4-9,2-5-16,-2 5-19,0 0-24,0 0-10,0 0-6,6 15-16,-6-1-1,2 1-4,-2 5-10,0 3 1,0 4-5,0 2-5,-2-2-5,-1 2-4,0 0-2,-1 0-19,-5-2-45,3 1-59,-2-3-68,-6 4-88,4-8-83,-4-1-116,-2-3-135,6-3 30,-3-2-230,3-1-254</inkml:trace>
  <inkml:trace contextRef="#ctx0" brushRef="#br0" timeOffset="105876.15">17355 9750 2166,'-4'-7'54,"0"0"27,0 2 23,4-1 3,0-2-4,4 2-7,4 1-9,6-2-9,2 2-6,7 0-10,7-2-4,0 4-34,1-5-60,7 2-83,-2-1-76,3-2-153,-2 1-134,2 1-169,1 0-146</inkml:trace>
  <inkml:trace contextRef="#ctx0" brushRef="#br0" timeOffset="106564.63">18723 9564 1820,'0'0'65,"14"-3"22,-14 3 11,10 0 4,-10 0 8,0 0 3,10 0-2,-10 0 4,9 3 10,-7 1 1,0 1 4,0 0-11,0 3-1,1-1-9,-6 1-8,3-1-6,-2 1-17,-2 0-2,2 2-7,-2-5-8,-1 3-1,1-2-4,-2-1-6,0-1-5,-1-1-6,0 0 2,7-3-3,-14-4-10,8 0 2,0-2-2,-2-4-4,3 0-3,2-8-3,1-1-4,0-2-1,2-8-5,4 2-11,-1-1 0,1 0-3,2 1-5,0 1 1,1 2 8,1 4-3,-2 1-1,3 2 2,2 3 0,-1 3 1,1-1-3,2 7 2,2 1 2,-3 4 2,3 1-2,0 3 2,-3 6-3,3 3 1,0 2 3,-4 7 0,-1 0 4,-5 5 1,3 0 5,-3 2 11,-5 1 3,-2 0 7,-9 4-2,1 1-2,-4-3 3,-5 6-4,-4-3 0,-3-3 2,-3-1-3,-1-3-4,-2-2-1,4-4 1,1-6-2,-1 1 0,6-4 0,-1-2-3,3-3-1,0-1-1,4-3 0,2-1-1,0-3-3,2 3 1,-1-3-3,5-3-1,0 0-1,1-1 1,2-2-4,5 6 0,-4-7-1,4 3-3,0 4 0,4-9-3,1 6 3,-1 0 0,5 1 6,-9 2 0,21 0 6,-9 0 5,6 2 12,-2 1 4,4 0 9,1 1 3,4 3 2,-2 1-1,3-1 1,1 0-7,-1 3-1,-2-1-4,-2-1-2,2 2-3,-3-3-4,-7-1-34,4 0-26,-4-1-27,-3 1-33,2-2-40,-3 3-39,-1-7-48,-1 5-55,-1-3-81,4 0-122,-7-4-111,4 2 38,-8 0-259,10-7-299</inkml:trace>
  <inkml:trace contextRef="#ctx0" brushRef="#br0" timeOffset="107173.95">19416 9774 2122,'0'0'-59,"6"-3"22,-6 3 28,4-4 27,-4 4 33,7-2 21,-7 2 12,0 0 10,4-5 0,-4 5 10,0 0 9,5-3 0,-5 3-1,0 0-1,0 0 1,6-4-11,-6 4 1,0 0-8,0 0-6,0 0-7,0 0 2,0 0-3,0 0 1,0 0 2,0 0 4,0 0 3,0 0-2,6-1 3,-6 1 4,0 0-3,0 0 7,0 0-5,0 0-5,0 0-2,0 0-3,0 0-4,0 0-3,0 0-2,0 0-5,0 0-3,0 0-3,0 0-5,0 0-5,0 0-2,0 0-5,0 0-3,2-7-2,-2 7-7,0 0-5,5-2 0,-5 2-7,2-7 0,2 3-5,-2 0-3,-2 4 0,6-9-8,-5 4-4,4-3-1,0-1-3,0 1 0,-1-2-1,0-1 0,0 1 0,-1-4 3,2 4-4,-1-5 1,0 6 0,-1-2 2,2 2 0,-3 0 1,2 1-3,-2 1 1,0 2-4,0-1-2,0 0-4,0 3-5,-2 3 2,0 0 5,0 0-1,-8 18 3,2-6-1,-4 4 4,0 4-1,-2-1 4,-6 6-1,2 1 2,-3-2 0,-3 1 2,2 1-2,-4-1-17,2-1-33,1-2-37,1 0-42,0-4-37,4-1-58,-4-2-47,3-2-60,3-4-42,-2 0-92,2-4-91,4-2-9,-1 2-275,4-5-325</inkml:trace>
  <inkml:trace contextRef="#ctx0" brushRef="#br0" timeOffset="107394.46">19131 9780 2233,'0'-13'-27,"0"1"50,0 0 38,-3 5 29,3 2 15,0-1 15,0 0 3,0 1 6,-2-1-6,2 6-8,2-6-14,-2 6 24,0 0 7,17 8-6,-7-1-1,3 1-7,0 1-10,2 0-8,-3 3-3,6 0-14,-4 1-4,1 0-9,2 0-5,-4-4-41,-1 4-56,0-2-44,0-1-78,-2-1-81,3 1-76,-2-2-139,1-1-110,3-1 42,-1-2-201,4-1-210</inkml:trace>
  <inkml:trace contextRef="#ctx0" brushRef="#br0" timeOffset="107925.19">20028 9726 1902,'2'-9'-5,"0"3"29,3-1 25,-3 0 27,-2 0 28,2-1 17,0 3 12,0-1 3,-2 0 3,2-1-3,-2 3 3,0 4-9,4-5-4,-4 5-15,0-6-15,2 2-7,-2 4-12,0 0-3,0 0 4,0 0-4,0 0-1,-19 14-4,11-7 4,2 2-1,-3 4-3,0-3 4,1 4-5,0 1-4,0 0-4,1 1 2,-2 1-2,5 0-7,-2 3-3,2-4-6,-1 1-3,3 0-2,2-2-3,2 3-2,1-5-3,3 0 0,-2 1-2,4-4-3,4-1 2,-2-1-6,2-1-1,4-3 2,-2-3-3,1 1 0,2-4-1,0-1-4,-1-1-1,4-4 2,-1-3-3,0 0 0,-2-5-3,-1-1 0,-2 0-1,-3-3 0,0 0-2,-2-3 0,-2 0 0,-5 2-3,-2 0 0,-2-1 0,-3-1 0,-1 0-3,-3 0 0,-1 0 0,-2 3-3,-3-2-1,2 6 1,-4-1 1,2 0-2,-2 5 1,3-3-3,-2 6-13,0 1-15,0-1-18,2 5-17,-1-1-16,0 5-20,2-2-17,-1 4-23,1-1-22,-2 3-48,2 0-35,3 5-45,-1-2-49,2 1-137,3-1-52,-3 4 45,4 0-147,-1-1-130</inkml:trace>
  <inkml:trace contextRef="#ctx0" brushRef="#br0" timeOffset="108546.58">19693 9806 1774,'6'0'58,"-6"0"35,0 0 26,8 2 18,-8-2 14,0 0 10,0 0 1,0 0-1,0 0-21,0 0-10,0 0-13,0 0-14,0 0-3,0 0-16,-20-7-1,20 7-11,-12-3-10,4 3-5,8 0-4,-12-3-7,6 1-8,6 2-5,-9-2-6,9 2-1,0 0-3,-10-2-4,10 2 0,-6-2-2,6 2-7,0 0-2,0 0-3,0 0-1,0 0-2,0 0 4,0 0 4,25 8-2,-14-5-4,-1-2-1,7 1 0,1 3-2,-2-5-12,1 2-15,2 1-23,-4-1-32,-1-2-45,2-2-56,-2 4-73,-3-4-102,2-1-170,-3 1 18,3-1-174,-3-1-176</inkml:trace>
  <inkml:trace contextRef="#ctx0" brushRef="#br0" timeOffset="108816.99">20519 9820 1874,'0'0'97,"0"0"20,0 0 7,0 0 12,0 0 13,0 0 19,0 0-6,0 0-11,-2 10-16,2-10-17,0 0-10,0 0-17,2 3-10,-2-3-31,0 0-43,0 0-53,0 0-66,0 0-82,0 0-93,0 0-193,0 0-15,15-7-170,-15 7-160</inkml:trace>
  <inkml:trace contextRef="#ctx0" brushRef="#br0" timeOffset="109280.3">20960 9654 1879,'2'-3'54,"0"-1"26,0-2 19,-2 6 16,4-5 11,-2 3-1,-2 2 0,4-5-7,-4 5-13,0 0-8,0 0 8,0 0-1,0 0-2,-20 12-1,9-2-8,0-1 3,-1 2-3,-1 0 2,1 4-10,-4 2-1,2-3-3,1 1-10,-2 2-4,7-3-8,-3-1-5,3 3 1,1-1-8,3 0-1,2-1-4,0 0-3,2-4-5,2 0-1,4 2-1,1-3-5,2 0-1,1-3-1,0-1-3,3-3-2,0-2-1,1 0 0,-1-2-4,2-1 1,-2-3-3,1-3 1,2-1 0,-6-1-5,-2-4-1,1 1 0,-5-1-3,-1-2-2,-3 3 1,-3-1-7,-1 2-4,-7 0-8,3-1-11,-2 4-14,-4-1-28,2 2-26,-3 1-19,-2 1-31,2 1-42,-1 1-52,0 0-46,0 2-63,3-1-139,2 1-40,3 3 62,2-3-137,6 3-101</inkml:trace>
  <inkml:trace contextRef="#ctx0" brushRef="#br0" timeOffset="109608.98">21288 9593 1632,'7'-5'103,"-1"1"30,-2-2 25,0 2 18,3-2 22,-5 2 10,-2 4 2,8-5-9,-6 3-10,-2 2-19,5-4-18,-5 4-18,0 0-15,0 0-11,0 0 8,13 11 2,-11-1-3,-2 2 1,2-1-4,-2 2-2,0 4-2,0-1-1,0 1-13,0 2-9,0-1-4,0-1-6,0-3-6,0 1-2,0-1-8,0 0-4,2-1 6,2 2-7,0-3-3,2-1-2,2 0-5,4 0-6,0-1 1,1 0-4,4-5-15,-2 2-29,1-2-47,4-1-59,-1 0-67,0-4-59,-2-2-81,1-2-73,-2-3-117,-4 0-130,1-1 39,-2-3-343,-5 4-422</inkml:trace>
  <inkml:trace contextRef="#ctx0" brushRef="#br0" timeOffset="109830.44">21591 9726 2487,'-4'-3'-16,"4"3"29,-7-2 11,7 2 20,0 0 19,-6-2 11,6 2 40,0 0 26,-6 9-1,3-1 12,2 1 2,-3 3 0,-4 0-11,4 1-10,-2 3-10,0 1-13,0 0-2,0 0-12,-4 2-10,2 0-16,0-2-52,1-2-51,3 2-54,-2-3-47,-1-1-62,6 1-70,-1-6-56,-1 1-133,3-2-84,5 1 46,1-3-147,4 1-137</inkml:trace>
  <inkml:trace contextRef="#ctx0" brushRef="#br0" timeOffset="110292.36">22306 9896 1861,'1'-7'67,"3"-1"30,-1 1 21,-1-1 16,-2-2 5,0 1 3,0-1-1,0-1-5,-2 0-4,-1 2-5,-1-4-11,1 2-10,-1 0-13,-4 0-5,0 1-9,-5-2-12,-2 5-6,0-1-8,-1 2-5,-4 3-10,-1 0 1,2 3-4,0 0-4,-1 3-5,1 0-1,3 1 2,1 1-8,0 1 0,3 0-1,3-1-2,0 4-1,4-4 2,4 3-4,2-2-1,4-1 1,4 3-9,0-3 6,5 1-8,0-2 0,5 0 6,1-1-7,0 2 2,-2-3 2,1 0-2,-2-2 1,0 0-4,-1 3 3,-4-3-1,0 2-4,-1-2 2,0 2-5,-1-2 0,-1 1-3,-3 2-3,0 3 4,-2-1 10,-1 1-6,4 3 7,-5 0 5,2-1 7,-4 4 12,0 1-3,0-1-2,-2 1 1,2 0-1,-2 3-3,0-1 0,-1 0 2,-1 1-11,3-3-36,-1 2-43,0-4-35,0 1-45,-1-2-45,3-1-54,0-1-48,-1-5-114,1 1-125,0 0 29,0-4-133,0 0-135</inkml:trace>
  <inkml:trace contextRef="#ctx0" brushRef="#br0" timeOffset="110633.21">22940 9687 1784,'2'-5'44,"0"2"31,-2 3 24,2-6 21,-2 6 14,2-5 9,-2 5-5,0-6-1,0 6-14,0 0-4,0 0-3,-8-2 2,8 2-9,-15 8-2,6-3-1,-1 4-13,0-1 4,-1 4-5,-2 0-4,1 0-6,-1 5-3,2 0-7,0-5-4,1 2-7,0 1-1,1-1-6,0 1-6,3-1-3,2 3-6,0-4 1,1-2-3,3 0-2,0 0-23,5-1-36,1-3-48,2 3-50,-1-2-52,4-4-59,1 0-51,1-3-40,2-2-78,0-3-82,3 0-31,0-4-145,2-2-156</inkml:trace>
  <inkml:trace contextRef="#ctx0" brushRef="#br0" timeOffset="110962.04">23154 9726 1729,'4'-7'-17,"1"2"35,-3 1 30,0 0 15,-2-3 13,0 7 13,0-5-3,0 5-1,-7-4 5,7 4-2,0 0 4,-21 7 6,12-5 8,-3 9-1,2-4 0,-6 4-1,2 4-1,-1-3-7,0 4-6,2 0-7,1 0-3,-2 3-12,4-2-2,1-2-8,2 0-2,2 1-9,1-3-9,-1 0-2,5-2 2,1 1 0,5-2 3,3-3-7,-1 1 2,2-2 10,4-3 7,-1-1 3,1-2 0,2-2 1,2-3 1,-2-2-5,1-3-7,0-4-3,-4 1-4,-3-2-8,-3 0-2,-5-3-3,-2 3-11,-4-2-25,-2 1-28,-3 1-24,-2 0-35,3 0-34,-4 2-49,0 1-63,4 2-58,-1-2-132,2 2-129,3 3 41,4-1-161,4-1-175</inkml:trace>
  <inkml:trace contextRef="#ctx0" brushRef="#br0" timeOffset="111305.02">23317 9647 1909,'5'-3'46,"-5"3"30,6-3 30,-6 3 21,0-7 13,0 7-3,-2-8 4,2 8-4,-4-7-17,3 2-9,1 5-7,0 0-15,-10-4-11,10 4-9,0 0-7,0 0-8,-11 9-2,9-6-6,0 2-9,0 4 0,2-2 4,0 3-1,2-1-12,0 0-4,1 2 1,2 4-8,0-1 1,3 1-2,1-1-2,-3 3 3,1-2-3,3 0 4,-4 1-8,0-1-5,2 0-1,0 1 6,-2-4 0,-2 3-3,-2-4 1,-1-2 2,-2 2 11,-1-3 4,-2 1 5,-2-2-5,-3 1-4,0-5 2,-3 3-2,-1-3-21,-1-1-33,2 1-42,-2-2-50,-2-2-64,4 1-72,-3-5-75,3 0-142,-1-2-62,4 2 79,3-3-111,2 1-74</inkml:trace>
  <inkml:trace contextRef="#ctx0" brushRef="#br0" timeOffset="111632.31">23652 9612 1603,'6'-2'19,"2"0"25,0 1 29,4 1 17,-2 0 12,2 0 10,-1 0 0,2 3-1,-2-1-5,1 2-6,-2 2-1,4 1-3,-4 0 4,-2 4-3,1-2-3,-2 3-2,-3-1 7,-2 0-7,-2 3 1,-2 1-9,0 0-8,0-2-6,-3 3-10,-1-1 1,1-2 1,-1 2-8,0-6-4,2 4 1,0-4-8,0 1-4,2-1 0,-1 1-5,0-2 7,3-1-6,3 2-5,2-1 0,1 0-4,0-3-2,2 1 1,3-1-25,0-1-44,1-1-47,1-1-50,0-4-64,6-1-60,-1-1-57,4-7-136,0 0-85,-2-2 65,5-5-108,-1-1-85</inkml:trace>
  <inkml:trace contextRef="#ctx0" brushRef="#br0" timeOffset="112107.77">24238 9610 1590,'2'-2'-13,"-2"2"15,2-5 32,-2 5 37,0 0 21,0 0 17,0 0 13,-10 16 5,6-9-1,-1 3 5,1 1-6,0 2 1,0 0-11,-2 1-6,5 1-8,-1 0-7,0-1-10,0 0-8,2 1-8,0-4-4,2 0-6,2 2-1,3-2-3,-1-2-7,1-1-4,4 1-2,2-4-6,1 1 3,-2-5-7,3-1-4,1-1-1,4-1-2,-1-6-5,2 1 2,0-1-2,3-4-4,-3 4-5,-2-3 4,-4 2-5,2 2-6,-3 1-4,-1-2 5,-6 4-3,3 1-5,-3 3 5,-7 0-1,0 0-5,2 10 4,-4-3 3,-2 0-2,1 5 1,-1 3-2,2-1 1,-3 4-5,5 1 9,0 0-2,1 0 2,5 1 4,1-6 8,-1 4 10,4-1 21,5-2 11,0-2 6,2-1 9,0-4 15,1-1 12,-1-3 10,5-4 3,-3 0 2,0-4-2,0-1-13,3-3-10,-2-6-9,0-1-6,-4-1-12,-1-6-9,0 1-22,-4-2-38,-7-3-53,-3 1-54,-6 1-46,-11-5-57,-15 0-70,-5 0-69,-26-7-136,-8 2-156,-6 5 98,-6 1-298,-9 1-333</inkml:trace>
  <inkml:trace contextRef="#ctx0" brushRef="#br0" timeOffset="112730.8">14584 10827 2363,'0'-9'72,"0"3"27,0 6 13,-2-7 8,2 7 14,0-6 19,0 6 6,-2-6-6,2 6-18,0 0-17,0 0-12,0 0 1,0 0-3,2 26-5,-2-8-3,2-1-5,-4 4-1,4 3-4,-2 2-8,0 3-4,0 1-9,0 0-2,0 3-5,-2 1-6,0 4-3,-1-4-30,-1 3-54,-2-7-58,3-3-49,-1-1-58,-2-3-59,-1-5-61,2-3-113,-5-2-123,2-4 28,1-3-251,-1-2-267</inkml:trace>
  <inkml:trace contextRef="#ctx0" brushRef="#br0" timeOffset="112946.35">14134 11258 2377,'-10'-3'117,"1"1"12,3-3 5,2 3 12,2-4 9,2 6-1,8-10 7,3 3-1,6 1-6,8-4-6,13 0-8,11 1-15,8-1-10,23 0-12,-1-1-10,-9 4-10,-11-1-8,-2 2-35,0 1-52,-1 1-56,-3-1-77,-9-2-84,5 3-81,-5-2-106,1 1-144,-3-1 31,0 1-267,1-3-284</inkml:trace>
  <inkml:trace contextRef="#ctx0" brushRef="#br0" timeOffset="114814.66">16414 11384 2292,'0'-12'80,"0"4"19,3 1 13,-3 1 7,2 2-1,-2 4 3,5-5 22,-5 5 22,13 2 7,-3 1 9,5 5-2,2 4-4,4 0-5,0 1-9,2 5-7,1-1-13,1 3-8,3 1-9,-1 0-11,1 1-11,0 0-9,-3-1-10,1-3-16,-2 2-49,-4-7-67,1 3-75,0-4-61,-2-2-73,3 1-88,-4-5-81,1 1-123,0-4-13,0-1 47,3-2-265,-5-2-271</inkml:trace>
  <inkml:trace contextRef="#ctx0" brushRef="#br0" timeOffset="115050.97">17272 11354 2085,'0'-7'-36,"4"-2"14,-4 3-1,2 1 15,-2-3 11,0 3 6,0 5 4,0-10-3,0 4 2,0 6 1,0-9 3,0 5-6,0-2 3,0 6-3,0-6-1,0 6-2,-2-7-6,2 7-5,0-6-10,0 6-8,0-5-3,0 5-8,0 0-13,0 0-6,0-7-14,0 7-11,0 0-18,0 0-12,0 0-25,0 0-60,2-5-236,-2 5 63</inkml:trace>
  <inkml:trace contextRef="#ctx0" brushRef="#br0" timeOffset="116402.17">15732 10992 1136,'0'0'0,"0"0"24,0 0-4,0 0 7,0 0-10,0 0 3,0 0 13,0 0-20,0 0-2,0 0 1,0 0 5,0 0-10,0 0 1,0 0 1,0 0-7,0 0 4,0 0 5,0 0 5,0 0 1,0 0 1,0 0 10,0 0 7,0 0 3,0 0 5,0 0 3,0 0 5,0 0 2,0 0 4,0 0 1,0 0 3,0 0 2,0 0-1,0 0 3,0 0-2,0 0-4,0 0 1,0 0-5,0 0-2,0 0-4,0 0-4,10 5 6,-10-5 7,0 0 2,2 8 3,-2-2 1,0-6-5,-2 10 5,0-3 7,0-2-1,-2 3 2,-2-2 1,-2-1-1,0-1-10,0 1-8,-3 1-4,0-5-6,1 0 3,-1-1-8,-1 0 1,1-1-5,0-6-6,1 2 0,0-4-6,3-1-6,-2-1 4,5-2 5,2-1-10,0-1-3,4 0 3,2-2-7,0 1 3,4-1-4,4 2 3,-2 1 2,5-1 0,0 4-3,-2 3 2,6 3 13,-2 1 5,-1 4 6,4 2 8,-4 5 4,-1 5 4,0 2 7,0 6 4,-5 3 8,0 2 5,-7 1-1,0 3 0,-3-1 0,-6 8 2,-4 2-4,-4 3-4,-5-1-6,-6 0-7,-2-4-3,-15 12-5,9-13-3,-1-7-3,2-4-4,3-4-3,-1-2-4,4-7-2,3 1 0,-2-4-3,8-3-4,-3-3-2,6-2-1,-1-2-3,2-3-3,2-3-2,3-4-4,2 1 0,4-4-4,2 3 0,2-1 0,2 0-4,0 0 1,5 1-4,-3 0 1,7 5-1,-2-3-1,1 3 3,3 2-1,2 1-2,-5 2 1,4 2 0,-1 0 0,5 3 0,-2 3 4,-2 2-2,4 3 0,-4-1 2,3 4-2,-1-2 4,0 2 0,2-1-4,-2 2-27,1-3-30,1 1-37,-2-2-38,2 0-36,1-1-42,-4-2-44,4 0-51,2-2-30,-4-3-52,5-3-85,-3-2-43,1 1-311,2-7-314</inkml:trace>
  <inkml:trace contextRef="#ctx0" brushRef="#br0" timeOffset="116706.28">16447 11111 2172,'11'-11'-10,"-4"1"31,-2 3 32,1 0 22,-1-1 25,-3 4 19,3-1 9,-1-2 7,-1 4 12,0-2-2,-3 5 1,4-5-7,-2 1-12,-2 4-14,4-3-15,-4 3-8,0 0 7,0 0 6,0 0-2,-6 19-1,2-14 0,-2 6 6,2 1 0,-5 2-1,0 0-1,1 1-5,-5 7-5,-1 5-7,-4-1-6,0 3-7,-2 2-5,-1 1-6,-2 0-7,-2 1-7,3-5-3,1-3-14,0 0-31,2-3-38,1-4-39,3-1-36,4-2-26,1-4-35,0 0-45,1-7-65,6 2-52,-2-4-39,5-2-98,0 0-70,-6-12 33,6 5-240,0-2-240</inkml:trace>
  <inkml:trace contextRef="#ctx0" brushRef="#br0" timeOffset="117036.86">16176 11087 2064,'0'-6'28,"-3"3"27,3 3 25,-1-9 23,1 9 18,0 0 16,0-8 11,0 8-4,0 0-6,4-2 14,-4 2 16,0 0 11,18 5 8,-5 0 2,3 5 6,0 0 7,4 5-3,3 3-1,5 2-14,1 10 1,5 3 5,10 10 1,1 5-2,-2-2-3,3 0-16,-10-8-9,-4-6-16,-1 3-15,-1-5-12,-2 1-9,-5-5-10,0-2-10,-2-2-10,-1-4-6,-6-1-11,1-2-26,-4-2-31,0-2-42,3-3-43,-2-2-44,0-5-51,0-1-63,-2 0-49,-1-1-67,4-3-68,-3-4-51,3-1-178,-3-3 3,4-1 72,-4-3-452,1-1-503</inkml:trace>
  <inkml:trace contextRef="#ctx0" brushRef="#br0" timeOffset="117554.07">17153 11144 2805,'-7'-5'-27,"3"-1"31,1 2 27,1 0 24,2 4 21,-6-6 12,6 6 3,-6-5 0,6 5-5,-9 0 4,9 0 12,-16 5 5,6 1 10,0 4-1,0-1 8,-1 4-3,-2 5-2,1 0-5,1 3-4,1 3-7,1 0-8,0 3-6,5-2-7,0 1-8,4 3-5,0-2-5,4-1-4,4-1-4,4-1-7,0-4 0,2 0-5,4-2-3,3-4-5,3 1-3,1-6-2,3-1-3,-2-5-1,4-3-3,0-2-3,-2-5 0,3-4-3,-3-4-4,-1-7 0,-3-2-1,-5-5-2,-4 0-1,-8 0-1,-2 1-3,-2 0-2,-8 1 0,-3 1-2,-3 4-2,-4 1-1,-1 2-1,-4 2-13,-1 2-15,-1 4-20,0 0-21,-4 4-19,5 4-30,2 0-29,-2 2-46,3 2-47,2 3-50,1 0-53,4 1-108,1 0-132,6 1 59,-1-1-309,5 5-321</inkml:trace>
  <inkml:trace contextRef="#ctx0" brushRef="#br0" timeOffset="117722.62">17551 11327 2359,'18'0'112,"-2"0"15,-4-2 9,-1 2 21,-3 0 26,-8 0 16,15-2 3,-9 0-5,1 0-18,-7 2-19,8-4-17,-8 4-21,10-1-50,-6-1-60,-4 2-66,10-2-92,-4-2-104,0-1-88,0 2-177,0-1-17,3-1 48,-2 1-210,1-2-189</inkml:trace>
  <inkml:trace contextRef="#ctx0" brushRef="#br0" timeOffset="117985.34">18014 11096 2032,'4'-6'123,"0"-1"26,1 2 30,-3 0 32,3 1 36,-3-1 25,-2 5 1,4-5-13,-4 5-19,6-7-26,-6 7-15,0 0 21,0 0-12,8 15 0,-4-4-10,-2 1-8,0 3-16,1 5-12,-3 5-17,2 3-12,-2 3-12,0-1-13,0 4-7,0-1-12,0-1-4,0-1-27,0-1-45,0-2-43,0-1-48,0-3-60,0-5-69,3-1-51,1 0-65,0-5-79,2-1-62,5-5-143,-3-1-45,0-2 77,2-4-415,2-4-466</inkml:trace>
  <inkml:trace contextRef="#ctx0" brushRef="#br0" timeOffset="118359.68">18395 11230 2899,'-3'-8'24,"2"0"26,-1 5 23,0-3 25,2 6 37,-5-9 24,4 5 10,-1 0 7,2 4 1,-3-8-3,3 3-12,0 5-14,11-10-18,-3 6-10,7-2-14,3 1-12,2-3-8,6 2-8,-1 1-7,1-1-7,1-2-5,-2 2-6,-1 0-5,-3 1 1,-2-1 7,-4 2 7,0 1 5,-3-1-6,1 2 2,-2 0-5,-1 1-12,-2-1-8,-8 2-4,12 2-3,-10 3-2,-2 1-1,-2 3 0,-1 0-4,-2 6 4,1 2-5,-4 1 5,2 3-2,-2 4-9,1 0 2,-4 5-5,3 4 1,2-8 1,-2 6-6,3-6 2,-1-1-3,2 0-3,-3-3-27,2-2-42,1-5-52,0 0-54,4-2-39,0-1-71,2-5-72,4 1-57,-1-3-94,6-5-96,0 3 0,7-6-415,4 0-487</inkml:trace>
  <inkml:trace contextRef="#ctx0" brushRef="#br0" timeOffset="118886.11">19210 11235 2640,'14'-13'-36,"-6"2"40,-5 1 30,0 1 30,1-1 26,-2 4 34,-1-2 19,3 3 10,0-1-1,-2 0 0,2 1-19,1-2-13,3 1-11,1 0-12,-1 1-9,4-2-11,2 3-7,0-2-8,3 3-3,-2 1-6,0-2-5,-1 4-2,2 0-7,-6 2-4,2 0-2,0 2 1,-6 2-1,2 1 3,-4 3-1,-1-2 1,-6 3 1,-1-2-1,-2 4-6,-2-1 1,-6 0-4,4-1-6,-2 0 4,-2 1-4,2-3-4,-1 2 0,3-4-1,-1 0-6,2-1 5,3 0-3,-2-1-1,2 1 0,2-3 1,-4 3-2,4-4-3,4-2-3,-4 7-2,4-7 0,0 0-3,2 5 1,-2-5-1,6 4 1,2 0-2,0 0-1,-1 1 2,4 1-2,0 1 2,2 4 4,0-4 1,-1 3 8,2 1 1,-2 0 5,0 0 6,-1 2 2,2-1 4,0 2 6,-5-2 8,-2 2 8,3-1 6,-5 3 10,1-3 13,-3 0-4,-2 0 14,0 0-9,-7-1-3,-2 0-1,1-3-10,-5 4 1,-1-6-3,-4 1-12,2-3-3,-6 1-3,-1 0-10,0-5-7,-3 3-30,3-2-35,0-2-39,-3-2-43,0 0-52,2 0-50,-2-5-71,-1-2-92,3-1-114,1-2-186,4-3 40,4-3 83,3 0-385,3-5-423</inkml:trace>
  <inkml:trace contextRef="#ctx0" brushRef="#br0" timeOffset="119628.52">20178 11193 2523,'1'-8'-52,"2"-2"38,-1 3 33,0 0 32,2 1 28,-4 1 16,2 1 21,-2 4-12,0 0-5,-2-7-4,2 7 3,-16 0 7,2 5 10,-1 1 11,-1 1 7,-4 4-1,0 3 4,0 0 6,-4 7-3,3 0-1,-3 3-6,6-1-8,-2 2-6,1 1-6,4-1-9,0 2-9,5-5-6,2 0-7,1 2-8,1-2-3,4-2-8,2-3-4,2 1-2,4-1-9,3-2-29,1-2-41,3-2-48,2-2-51,6-1-43,2-1-27,0-5-18,1-4-10,3 0-2,1-5 6,4-4 12,0-2 20,-1-4 19,-3-3 16,-3-2 23,1 3 41,-6 0 40,-2 1 29,-4 4 25,-1-3 17,-4 5 12,2 0 22,-3 3 7,-2 1 9,0-1 8,1 4-13,-5-2 4,1 6 6,-3 1 3,0 0-7,0 0 2,0 0-2,-16 19-3,12-10-5,0 2-2,2 4-6,-2-3 0,2 5-5,2 0-4,0-3 2,4 1-4,0-1-2,4 1-1,0-1-3,6-3-3,0-2-3,3-1 0,2-3-3,0-1 0,1 0 2,0-6 1,0-2-2,1-5-1,0-2-1,-2-4-8,-2-2-1,-4-5-2,-3 1-2,-1-4-5,-7 1-1,-4 2-5,-5 0-1,-3-1-2,-10 0-2,0 2-16,-6 2-27,1 1-29,1 5-41,4 2-36,-2 0-46,3 0-57,4 6-64,0 0-53,7-2-112,2 4-84,6 0 30,0 3-241,18-6-259</inkml:trace>
  <inkml:trace contextRef="#ctx0" brushRef="#br0" timeOffset="119971.05">20960 11180 2376,'10'0'138,"1"-2"21,-11 2 26,9-2 18,-7-2 11,-2 4 1,0-4-2,0 4-6,0 0-12,-11-9-13,4 7-15,7 2-18,-10-2-15,10 2-12,-14 4-13,5-2-13,2 5-8,-1-3-7,4 2-11,-3 4-5,3-1-6,2 3-6,0 2-2,2 3-2,2 1-8,1 1-5,0 0-4,6 4 1,-3-2-6,2 3 1,2-2-5,-4-1 0,0-2-2,-2-2-3,0 2-1,0-3 5,0-1 5,-1-2 6,-6-2 6,1 1-1,-2-3 1,-4 1-2,-2-3-8,-4-1 1,2-2-1,-3 0-6,-2-2-2,-2-1-32,1-2-42,-2-1-61,1 0-61,2-2-61,2-1-72,5-5-78,4 0-57,4-2-138,2 0-44,4-2 47,8-3-353,3 2-410</inkml:trace>
  <inkml:trace contextRef="#ctx0" brushRef="#br0" timeOffset="120496.82">21221 11247 2652,'12'-4'60,"-4"0"24,-4 3 21,4-2 25,-2 1 19,-6 2 14,6-3-5,-6 3-9,6-2-17,-6 2 4,0 0-2,0 0-8,-2 11-7,0-3-4,2 0-10,-2 1-7,0 2-7,0 3-9,0-2-4,2 2-8,0 1-7,0-1-4,2 3-6,0-2-2,2 1-5,0-3-3,2 0-5,1-1-4,1-3-10,1-1-11,-1-4-8,3 1-4,-1-5-5,2 0 2,-2-2 0,0-1-4,2-3 3,0-3 0,-2-1-2,1-2 4,-1-1 0,-1 2-2,0 0 9,-3-1 16,0 2 9,-2 3 0,2 1-1,-2-2-3,0 4-5,-1-1-2,-3 5-1,0-4-2,0 4 3,0 0-6,0 0 0,0 0 3,-15 17-3,13-10-2,-2 3 3,1 2-3,2 1-1,1-2 1,0 6 0,1-2 0,4-1 1,0 0-3,5 1 2,3-3-2,1 2 4,5-2-5,5-3 2,2 2 0,1-8-2,1 1 0,-2-1 6,-2-4 10,1-5 10,-1 0 4,0-6 6,-7-1-2,3-5-15,-3-4 2,-4 0-6,-5-4-4,-2 2-3,-4-1-2,-2 4-1,-2-1-4,-2 0-4,-5 1-17,-3 3-28,0 0-30,-6 2-47,2 2-47,-2 2-53,2 0-69,-1 3-71,2 1-75,0 1-162,5 3-39,2-2 58,0 3-350,4 1-403</inkml:trace>
  <inkml:trace contextRef="#ctx0" brushRef="#br0" timeOffset="120961.95">22563 10880 2747,'-6'-12'69,"1"2"31,1 3 32,2-1 25,0 0-14,2-1-9,2 1-9,4 0-16,3 3-8,6-1-9,4 0-9,1 3-9,6 1-7,6 2-5,-3 0-2,5 0 4,-1 2-9,-2 0-4,-1 2-7,-7-3-2,-2 1-6,1 0-4,-4 2-3,0-1-3,-4 3 12,-3 2 13,1 2-1,-5 1 5,0 4 12,-3 2 5,-1 2 2,-3 4 8,-1 6 2,-1 9 4,-4 10 16,-1 9 7,-4 22 10,3 4-15,-3 2 2,1 4 2,-1 0 9,2 1 4,1-4 4,0-1 3,-3-3-4,2-6 5,-1-1-4,4-17 0,-1-5-4,1-3-7,2-10-1,-3 1 0,1-8-8,-3 2-5,1-3-3,-2 3-3,-8-8-8,1 0-6,-6-4-6,-2-4-10,-8-1-25,-8-1-41,0-8 0,-12 1 0,-3-5-70,-9 0-88,-28-8-75,-8-1-97,-4-5-112,-4-4-154,-6-2-241,-5-1 55,-9-3 99,-8-1-698,-13-5-834</inkml:trace>
  <inkml:trace contextRef="#ctx0" brushRef="#br0" timeOffset="121836.97">4638 13990 3658,'0'0'-67,"-8"2"31,8-2 21,-6 2 16,6-2 22,0 0 26,0 0 11,0 0-10,0 0-1,0 0 2,0 0-8,17-10-9,-4 6-1,3 3-3,8-3-5,3 4-13,5-3-31,0 2-42,2 0-54,-1-2-59,4 1-66,-3 0-92,-4 0-149,-3 4-23,-4 0 64,-4 4-116,-4 0-58</inkml:trace>
  <inkml:trace contextRef="#ctx0" brushRef="#br0" timeOffset="122009.91">4859 14304 1687,'-25'24'108,"0"-7"17,9-4 2,2-4 9,3 0 10,0-1 3,3-1 0,4-2 6,4 0-4,0-5-5,12 4-13,4-4-15,9-1-10,7-2-10,6-5-10,6 1-39,7-3-62,0 3-48,3-4-56,4 1-83,14-8-86,-9 6-200,-5 1 4,14-7 60,-9 6-125,-8-1-48</inkml:trace>
  <inkml:trace contextRef="#ctx0" brushRef="#br0" timeOffset="123312.27">5880 14209 1606,'-5'8'56,"3"-3"-3,0 2-3,2-7-4,0 7 7,0 0 11,0-7 14,2 6 7,3 0-3,-1-3-4,5 1-4,-1 1-3,4-4 2,1 1-3,6 0-3,0-2-4,5-2-8,4-1-1,-2-4-8,7 2 1,3-5-6,2 1-5,-1-5-1,-1 1-3,1-2-2,-5-2-4,-2 1-2,-3 1 3,-2-2 0,-6 2-2,-1-1 8,-6-1-4,-2 2 0,-5 2 1,-1-2-9,-4 3-4,-7 1-2,-1 0 0,-4 3-4,-5 2 1,0 3 2,-6-2 6,3 7 9,-8 4 6,-1 4 11,-3 1 9,-2 8-2,-2 1-4,0 4 10,3 5-1,0-3 4,3 4 2,6 1 1,4-2-10,4-1-2,3 2-3,4-6 0,5 3-5,2-3-7,4-1 3,4 0 2,3-2 1,6-3-4,6 4-6,2-3 8,7-4-11,1-1-1,5-4-1,3 0-4,-2-2-5,2-2-18,1-3-50,-3-1-41,-4-4-61,-2 1-71,8-3-82,-8-2-149,-3-2-130,-2-3 72,-3-3-277,-2-1-274</inkml:trace>
  <inkml:trace contextRef="#ctx0" brushRef="#br0" timeOffset="123628.83">5816 13404 2265,'-16'0'38,"2"0"20,4 0 9,4 1 9,6-1 14,-15 0 4,15 0 2,0 0-6,-10 2-7,10-2-6,0 0 4,0 0 7,0 0-3,35 2-9,-12-2-6,5 0-7,4-2-9,4 0-1,4 1-7,5-3 1,-1 2-8,2-2-15,-6-1-47,0 3-58,-5-3-64,-2 2-70,-3-4-93,2-4-182,-5 4 1,-1-4 62,-8-1-111,2-2-42</inkml:trace>
  <inkml:trace contextRef="#ctx0" brushRef="#br0" timeOffset="123795.19">6539 13038 1652,'0'-9'99,"0"1"31,0-2 14,-3 0-5,3-1-9,-2 1-8,2 1-11,0 1-11,-2 0-9,2 1-13,0 1-25,0-2-40,0 3-55,0-1-62,0 6-64,0 0-52,-4-5-136,-3 5-315,7 0-166</inkml:trace>
  <inkml:trace contextRef="#ctx0" brushRef="#br0" timeOffset="124086.96">6432 13243 1829,'11'11'-30,"-2"1"28,-3-2 35,1-1 16,1 1 19,0-1 21,-2 3 9,2 1 3,2 1 2,-2-2 3,0 5 0,-1-2 3,-1 3-5,1 1-2,-2-1 2,0-1-5,-3 1-3,0 1-1,-2-3 1,-2 1-5,0-2-4,-3 0 5,-2 1-7,0-3-1,-4 0-12,1-2-12,0-1 1,-6-3-8,4 2 0,-3-4-7,-2-1-3,4-2-7,-1-2-22,-5-2-31,6-2-22,-2-1-36,0-4-39,0-6-49,3 1-55,-2-2-44,2-2-85,4-2-144,4 1 1,-1-3-196,3 5-180</inkml:trace>
  <inkml:trace contextRef="#ctx0" brushRef="#br0" timeOffset="124650.57">6766 13165 1901,'0'0'-5,"-10"2"19,10-2 10,-6 2 24,6-2 15,0 0 10,0 0-1,0 0-5,0 0-3,0 0-3,0 0 3,0 0-1,19-10 1,-11 6-1,2 3-4,3-1-5,1 2-6,-2-2-4,1 2-4,-2 0-6,-1 2-3,1 0-1,-1-1-2,-2 6-3,2-2 1,-4 3-3,0-1 1,-2 4 0,-4-1 3,2 2 4,-4-1-8,0 0-4,-4 6 2,0-5-5,0 2 2,-2-3-3,0 0-1,0 1 2,2-2-4,-2-1-2,5-1-4,-1-1 0,-1-1-1,1-1-2,0 1-2,2 1 3,2-3-1,0-4-4,4 11 5,0-9-3,0 5-1,3-2 2,-1 1 0,3 0 0,-1-1 0,0 1 0,4 0 0,-2 1-3,-2-1 2,-2 1-1,3-2 2,-2-1-1,-3 1 3,0 1 12,0 0 12,1-1 0,-8 2 0,3 1-3,-2-4-1,-2 1 1,-2 0-5,-3 1-3,-2-2 0,1-1 0,0 1-4,-4-2-18,2 0-22,-4 0-28,4-2-30,-3-2-50,5-2-55,0 0-54,0-1-114,2-3-129,3 1 46,4-5-114,2 0-56</inkml:trace>
  <inkml:trace contextRef="#ctx0" brushRef="#br0" timeOffset="125179.79">7112 13226 1605,'6'-1'58,"-6"1"14,0 0 13,0 0 15,0 0 8,0 0 3,0 0 0,-1 11 2,-1-4-6,-3 1-2,3 4-3,2-1 1,0 2-3,0 2-7,2 2-9,3 1-7,-2-3-10,6 2 2,0 1-3,-1-4-10,2 1-4,2-3-5,0 2-3,-2-6 0,4 3-4,0-6-7,-1 1-2,-3-2-4,3-4 2,0 0-11,-1-2 1,-1-2 0,2-4-1,-5 1 1,2-5-2,-1-1-5,-5-1-1,1-1 0,-1-2 2,0 0-5,-1 5 9,-2 0 5,-1 2 2,3-2-5,-1 5 3,-2-3-16,2 3 6,0 1-2,-2 6-7,0 0 1,0 0-1,0 0 1,8 15 0,-6-5 2,2 0 3,0 3-1,6 0-2,-2 0 8,0-2 0,3 2-4,0-1 3,-1-2 4,3 0 8,-3-1 10,3-2 19,2-2 4,0-2 0,-2-1 2,1-2 1,-1-2 2,2-1 0,-2-6-2,-3 2-3,-2-3-5,1-2-5,-7-3-8,1-2-4,-6 0-2,-5-4-5,1-1-4,-3-1-10,-3 0-20,-4 0-16,0 5-23,-2 1-23,0 2-38,-3 6-14,4 1-31,-3 3-41,1 3-40,6 2-45,-2 2-64,4 2-150,2 1-61,1 1 72,5 1-187,4 0-162</inkml:trace>
  <inkml:trace contextRef="#ctx0" brushRef="#br0" timeOffset="125815.07">8702 13225 1796,'-2'-10'3,"0"-2"24,0 2 26,0-1 26,-2 0 20,2-1 17,-5 0 8,3-1 3,0 0 5,0 2 4,-1 2 0,4-3-5,-4 2-4,1 1-1,1-1-7,-1 3-16,0-3-10,-5 3-8,2-3-12,-9 5-6,-1-2-8,-1 0-7,-5 3 3,2 1-9,-3 0-10,-1 3-5,-3 3 1,0-2-3,1 3-6,0 0 0,7 1-5,0-1-4,2 2 2,-1-1-9,4 4-1,1-1 4,-1 1 1,6 0-8,1 2 1,2 1-3,-1 2 1,5 1 7,0-1-7,2 3 2,0 5 1,2-1-3,2 4-1,1 1-3,1 4 6,0 5-2,-2 2 2,2 2 3,0 9-5,2 1 12,-4 9 7,2 21 11,-2 6 20,-1 2 11,0 3-5,-3-1 3,-3 5 7,2-1 2,-3-2 1,0 2-1,0 1 8,0-1-3,-1-3-1,0 3-3,7 3-4,-2-3 0,3-4-6,0-6-5,3-2-3,-2-15-6,0-14-4,1 0-3,3-12-4,-2-2-4,-2-2-1,3-9 0,-2-2-5,3-3-1,-2-4 1,0-3-1,2 2-3,0-8-2,2 1-3,0-3 0,-2 0-5,1 0 3,2 0-2,-4-4-3,5 0-3,-2-1 3,0 0-4,4-2 0,0 0-12,1 0-23,2 0-38,2-4-46,5 2-43,5-2-34,1-2-47,6-2-65,5 3-75,0-4-116,8-5-119,-2-2 44,3-2-391,17-9-437</inkml:trace>
  <inkml:trace contextRef="#ctx0" brushRef="#br0" timeOffset="126866.84">9550 14373 2474,'-4'-4'-33,"2"-1"33,-1 0 24,-1 2 19,4 3 21,-5-6 16,5 6 7,-2-5 9,2 5-6,-4-5-11,4 5 1,0 0 9,-14 18 15,6-5 4,-6 4 6,4 3 1,-3 0 7,3 6-7,-1-2-3,0 5-2,3-3-7,2 0-9,2 2-8,0 0-4,1-5-7,3 1-5,5 0-2,1-2-5,2-1-11,4-1 1,2-3 1,2-4 5,0-2-2,5-6 3,1 0-5,2-5-7,3-5-2,3 0-6,4-5-2,-5-1-1,1-4-5,-2 0-4,-1-6-3,-3-4-3,-6 2-3,0-5-3,-6 1 1,-5-1-2,-6 0-5,-2-2-3,-6 5 0,-5-7-2,-6 6-2,-4 0-3,-2 7-2,-5 2 2,-1 4-2,0 6 1,-1 2 0,1 4-14,0 2-14,1 2-20,3 4-21,0 0-23,8 8-22,1-2-18,2 2-22,6-2-32,1 2-39,6-1-44,4 1-55,4 0-108,2-2-146,6 0 67,2-1-278,7-2-278</inkml:trace>
  <inkml:trace contextRef="#ctx0" brushRef="#br0" timeOffset="127044.8">10122 14594 2454,'6'-7'127,"2"4"11,-5 2 28,-3 1 20,10-3 20,-10 3-3,4-8-6,-4 8-21,4-2-14,-4 2-16,5-7-17,-5 7-25,2-4-56,-2 4-59,9-4-60,-5 1-76,2-3-70,4 1-82,1-1-167,2 0-98,-3-1 75,3-1-252,0 1-232</inkml:trace>
  <inkml:trace contextRef="#ctx0" brushRef="#br0" timeOffset="127399.79">10411 14280 2251,'-10'-12'100,"2"4"13,0 3 30,0-1 32,4 2 14,0 2 7,0-3-7,2 1-10,-2-1-16,4 5-18,-2-7-12,2 7-13,12-8-15,4 6-6,4-1-13,8-1-7,0 0-6,5 3-9,1-2-6,-2 6-5,-1-3-4,-1 0-6,-4 4-6,-3-3-3,-1 1-4,-4 3-4,1 2-3,-4 0-1,-2 5 2,-5-1 0,-2 2 3,-5 5 5,2 1 3,-6 1-2,-2 6 1,-3 2-2,0 3-3,-5 1-3,0-2-2,0 2 0,1-1-4,-1-1 3,0 1-6,3-6-2,1 0 0,1-3-8,-1 2-28,3-3-42,-1-6-42,5 2-32,2-5-36,0-1-61,7 0-66,1-7-68,3-1-150,4 0-69,1-6 70,6 2-298,5-5-301</inkml:trace>
  <inkml:trace contextRef="#ctx0" brushRef="#br0" timeOffset="127678.93">11220 14498 2253,'0'-5'32,"0"5"26,-8-6 19,2 4 20,-1 0 22,1 1 23,6 1 7,-14 1 1,14-1-13,-15 2 0,10 4-10,0-4-3,0 3-6,0 1-8,1-1-7,2 3 3,2 2 1,2-2-4,1 1-5,1 2-3,2 4-9,2-5-3,0 4-8,2-1-5,0 0-5,0 3-4,-1-2-4,-1-2-5,0 3-4,-1 1-3,-3-1-3,3-1-3,-7-2 5,-2 5-9,-3-4-31,-3 0-49,-1 0-58,-3-2-51,-3 0-74,-2-4-65,4-1-63,-4-2-140,2-4-84,0 0 43,-1 0-299,1-8-320</inkml:trace>
  <inkml:trace contextRef="#ctx0" brushRef="#br0" timeOffset="127838.98">11058 14425 2453,'10'-12'55,"2"0"16,4 2 15,2 2 22,6-4 12,2 3 6,7-1-12,4 1-8,-1 1-10,4 1-8,-3 0-32,1 4-50,-5-1-63,-1 2-91,-1-2-88,1 3-166,-2 1-107,-5-3 75,0 3-144,-2 3-79</inkml:trace>
  <inkml:trace contextRef="#ctx0" brushRef="#br0" timeOffset="128266.87">12260 14325 1579,'0'0'23,"-10"-2"28,10 2 25,0 0 22,0 0 27,0 0 20,-4-4 11,4 4 9,0 0 2,0 0 1,0 0 1,0 0-11,0 0-3,0 0-10,0 0-12,0 0-17,0 0 10,-2 14 10,6-4-2,0 1 0,0 6 2,0 3 1,3 4-1,-3 2 6,2 5-6,-1 5-4,-1-1-6,-2 2-1,0 3-2,-2 2 4,0-3-24,0 1-7,-4-4-11,2-1-1,-4 2-12,3-3-2,-1-4-27,0 2-30,-1-8-32,3-2-40,-2-4-45,2-2-38,2 0-60,-4-8-71,2 2-65,2-4-58,-4-2-101,0-4-107,4 0 24,0 0-383,-12-8-441</inkml:trace>
  <inkml:trace contextRef="#ctx0" brushRef="#br0" timeOffset="128528.98">11979 14759 2896,'-12'-2'92,"7"-4"20,-2 6 27,3-2 32,4 2 25,-6-5 6,6 5-8,0 0-8,17-5-6,2 0-4,7 4-25,9-1-10,10 0-9,3 0-11,9 0-1,3 0-9,1 2-10,-3-3-7,-1 1-11,-9 2-9,-3-4-10,-5 2-2,-6 1-16,-3-2-21,-3 2-22,-7 1-30,1-3-41,-4 3-35,0 0-32,-4 0-38,-1-3-47,-4 3-37,-3-2-48,3 2-45,-7-3-93,2 2-153,-4 1 38,0 0-339,4-6-379</inkml:trace>
  <inkml:trace contextRef="#ctx0" brushRef="#br0" timeOffset="129218.7">13616 14554 2382,'0'-8'-3,"0"3"26,0 5 26,-4-8 25,2 2 20,0 4 21,2 2 13,0 0 10,-5-8-7,5 8-10,-5-1-12,5 1-14,0 0 13,-10 13 7,2-1-3,-3 1 1,0 5-3,-1 4 3,-3-1 0,3 7-3,-6-1-3,4 4-2,0-3-8,2 1-6,2 3-5,3-5-6,1-3-17,1 3-3,4-2-6,1-5-1,4 3-4,0-3 0,4-5-5,5 2 0,4-1-3,4-5-3,3-4-2,-1-1-4,5-4-3,-4-2-4,6-2-1,2-4-3,2-1-4,-2-4-2,-2-5 0,-4-1-2,0-2-2,-2-3 0,-5-4-2,-6 2-2,2-3 1,-9 3-5,-2-1 2,-4 4-1,-6-3-3,-5 6-1,-2-1 6,-6 4-6,-4-1-1,-2 8-1,-3-1 1,0 1 1,-1 4-2,-1 4 0,0 0-7,3 2-22,-3 4-34,7-4-31,0 5-36,2 3-28,1 0-43,6-1-52,3 1-58,6-3-62,3 1-167,4 1-51,3 0 71,4-2-294,5 1-303</inkml:trace>
  <inkml:trace contextRef="#ctx0" brushRef="#br0" timeOffset="129393.47">14143 14891 2282,'23'0'127,"-5"2"32,-4-2 28,-3 0 20,-5 0 39,0-3 12,-6 3-4,13-3-12,-8 2-16,-5 1-24,10-3-18,-10 3-17,7-3-18,-7 3-34,9-2-47,-9 2-65,10 0-72,-4-3-58,-6 3-83,14 0-88,-7-3-104,3 1-230,-1-1 68,4-2 71,-3 1-283,2 3-265</inkml:trace>
  <inkml:trace contextRef="#ctx0" brushRef="#br0" timeOffset="129786.61">15049 14794 2243,'6'-6'101,"-3"-2"35,1 3 33,-4-1 35,0 1 31,0-1 21,-2-1 6,0 2-2,2 5-36,-3-7-21,1 2-21,2 5-13,-16 5-15,5-3 0,-4 3-19,0 6-11,-3-2-15,0 2-10,0 6-9,0-2-8,3 5-8,1-4-6,1 6 2,2-2 0,5 3-8,-1-8-7,6 5-4,2 0-1,2-5-2,3 1-5,3-1 0,4 0-9,3 0-1,5-5 1,-1-2-5,-2-2 0,4-2-6,1-4-3,-1-4-2,0 0 0,0-6-2,-3 0-1,0-5 1,-4-2-3,-4-1 2,0-6-10,-1-2 2,-6 3-1,-4-2-2,-4 0-6,0 2 3,-8 3-12,0 2-16,-5-1-20,-2 4-26,-2 1-34,-5 6-35,1-1-47,0 6-39,-1-3-53,1 4-57,3 4-53,-1-2-66,9 6-128,-2-6-15,6 2 45,5 1-305,5-3-344</inkml:trace>
  <inkml:trace contextRef="#ctx0" brushRef="#br0" timeOffset="130065.96">15549 14559 2584,'2'-9'102,"1"2"30,1 1 38,-2 2 23,-1 0 16,-1 4-2,3-4-9,-3 4-17,0 0-17,4-5-17,-4 5 2,0 0 17,3 17-1,3-4-8,-4 2-8,0 3 3,0 8 1,-2 1-16,0-1-7,0 5-5,-2-2-37,0 0-6,-2 3 0,-1-3-15,-1 6-7,-2-2-26,1-1-39,0-6-54,-1 1-72,4-6-62,0 1-73,-2-8-71,6 1-91,-2-3-116,4-2-104,2 0 47,2-3-410,6-3-485</inkml:trace>
  <inkml:trace contextRef="#ctx0" brushRef="#br0" timeOffset="130560.24">16005 14933 2749,'-2'-8'-15,"-2"1"32,-1-1 29,-2-1 20,3-1 15,-2 2 15,2 0 5,0-2 8,1-2-7,1 2-8,0-1-12,4-2-10,0 1-6,5-5-10,1 4-3,5-5-6,2 1-6,-1 2-1,4 0-4,1 2-5,2 0-10,-2 1 4,-1 2-5,2 5 0,-4-1 1,3 3-2,-3 3 9,-2 0-7,4 0 8,-6 7 5,-1 0 6,-1 6 4,-3 3 5,-3 2 2,-4 0 3,0 4 3,-4 4 4,-5 1 1,-1 1 2,-3 2 0,-4-1-12,-2-2-2,-1 0-5,-2-1-2,-1-1-4,-2-1-6,3-3 4,-2-3-3,8-5-2,-4 4 4,6-6 5,1-4 5,0 2-5,3-1 0,-1-5-3,3 2-4,1-5-2,1 3-3,6-3-3,-7 2-7,7-2 1,0 0-5,0 0-2,18 9 0,-8-7-2,3 2 0,1 2 0,6-5-3,-4 5 1,6-3 5,-4-1-7,4 7-3,3-7 5,-5 1-5,-2 0-6,1-2-25,1-1-37,-2 0-43,1 0-45,1-1-43,-5-5-46,2 4-67,-3-9-77,4 2-170,-6 2-50,1-4 74,0 3-312,3-1-329</inkml:trace>
  <inkml:trace contextRef="#ctx0" brushRef="#br0" timeOffset="130887.39">16943 14875 2279,'0'-8'-10,"-2"-1"39,2 2 35,0-1 31,2 1 28,-4 1 19,2 1 29,0 5 13,2-10 14,-2 7 0,0 3-4,0-8-8,0 8-17,-2-7-16,2 7-11,-11 0-10,11 0-6,-17 10-10,2-5-5,1 2-10,-6 4-8,2 0-4,2 1-9,-1 2-5,3-1-8,-4 4-3,2-4-8,3 2 2,0 5-12,3-7-2,1 2-8,3-2-24,2 3-29,2-5-37,4 1-45,4-1-55,3-1-49,1-5-58,5 1-48,4-2-35,3-3-14,-2-2-28,4-3-29,1-2-17,-1-4-449,0-1-365</inkml:trace>
  <inkml:trace contextRef="#ctx0" brushRef="#br0" timeOffset="131187.96">17064 14913 2367,'16'-16'-38,"-3"2"43,-6 1 33,-1 5 17,-5-3 19,-1 3 21,0 3 3,0-1 5,0 6-4,-5-7-6,5 7 0,-9 0-2,9 0-4,-13 5-3,9 1-4,-2 1-5,0 3 4,1 2-2,-1 1-3,3 0-4,-1 3 0,2-2-3,0 1-10,4-3 2,0 5-1,-1-3-4,7 0 1,1 1-2,1-3-1,0-4-3,6 0 3,-2 0-2,3-3 4,2-3 10,-2 1 9,0-6 4,0-2 3,0 0-5,0-2-3,-2-7-7,-3-4-6,-2 2-5,0-5-8,-4-3-2,-4 4-9,0 1-6,-2 0-22,-4 3-36,-2-2-42,0 3-31,-4 2-29,-2-1-37,2 1-56,-3 2-63,2 1-68,2 1-153,3-1-84,2 5 72,2-2-270,6 4-278</inkml:trace>
  <inkml:trace contextRef="#ctx0" brushRef="#br0" timeOffset="131579.64">17846 14741 2364,'10'-2'70,"-6"-4"16,0 0 13,-4 1 20,-2-3 0,-4 1 27,-4-1 4,-2-2-3,-3 4-12,-6-5-15,0 3-11,-3 3-10,1-1-11,2 3-8,-2 3-7,3 0-10,2 1-11,1 3-2,0 3-8,4 1 1,3-1-8,1 2-4,5 1-5,1 2 2,3 0-3,4 2-7,4 3 1,0-2-1,2 2-3,3 0-4,0 0 5,2 0-1,-2 2-4,4-2-1,-4 3 0,3-3-2,1-1-7,-2 2 1,-3-1-1,2-2-2,-4-2 1,-2 1 2,-2-3 1,-1-2 3,-3 1 3,-2 1 2,-2-3 10,-5-3-1,1 2 2,-4 1-1,-4-5-1,2 1-2,-3 0 0,3-1-3,-1 0 1,-2 0-19,1-3-29,-1 0-26,2 0-34,2-6-40,-5 3-57,7-1-58,0-2-80,5-3-160,0 2-80,4-3 72,2 0-228,6-4-216</inkml:trace>
  <inkml:trace contextRef="#ctx0" brushRef="#br0" timeOffset="132106.52">18296 14786 2011,'0'0'36,"2"-11"43,-4 9 36,4-5 26,-2 7 25,0-7 18,0 7 8,2-5-1,-2 5-6,0 0-13,1-5-13,-1 5-14,0 0-14,6-5-11,-6 5-11,10-2-11,-2 2-9,-8 0-10,16 4-9,-6-1-6,-2-1-7,3 1-8,0 2-2,-3 2-5,3 0-4,-3-1-3,0 1-3,1 1-3,-4 2 0,-2-2-1,2 3-2,-5-2-2,-2 0-3,-2 1-1,-3 1-2,-2-1-10,-1 1-5,-4-3-1,4 2 1,0-1-1,-1-1-4,1-3-1,1 2 2,1-1-3,1-1-1,-1-1-2,4 3 0,0-1 3,-3 1 0,3-1-3,2-1 6,-2 5-1,4-5 1,0 6-1,2-2 4,2 0-2,0 7 4,3-5-4,-1 3 0,-1 1 0,4-2 0,1-2 2,-4 4 0,-2-5 7,0 2 8,0-1 6,-1-1 6,0 0 11,-3-3 8,0 2 5,-3-1-1,-2-4-2,-1 1-4,0-1-4,-2 0-5,-2 0 8,0-4-5,2 3-18,-5-6-44,2 3-46,0 0-53,1-6-44,2 4-58,-2-3-53,4-1-60,2-1-55,4-5-109,2 2-77,1 3 38,8-7-258,1-3-286</inkml:trace>
  <inkml:trace contextRef="#ctx0" brushRef="#br0" timeOffset="132626.13">18679 14933 2154,'14'-5'47,"0"0"35,-6 0 23,-4 5 19,4-6 19,-2 4 31,-6 2-3,6 0-10,-6 0-10,0 0-2,0 0 8,0 0-4,0 0-4,-6 13-4,-2-6-7,4 0-6,0 1-13,0 3-10,0-2-8,2 2-7,-2-1-8,2 0-8,-1 2-7,3 0-6,3-2-4,-1 1-3,2-3-18,0 0-2,2 0-4,4-1-1,2-1-5,0-2-5,3-3-11,-2-1-12,4-1-9,1-3-6,0-2-12,3-1-3,0-4-4,-2-2 0,3 2-2,-3-2 6,0 0 3,-3 0 2,-1 5 4,-2 0-1,-2 0 0,-1 0 0,-2 5 2,-2-1-2,1 0 7,-7 4-4,0 0 2,0 0 7,0 0-2,5 10 0,-5-3 2,0-1 0,0 2 6,1-1-5,2 3 5,1 2 3,0-5-2,2 3 3,3-1 2,1 1 1,3-3 2,0 1 2,1-2 3,2-2 3,0-1 8,1 1 9,-2-4 13,2-4 1,-1 2 1,-2-6 3,-1 0-3,6-2-1,-8-4-5,0-1-3,0-4-5,-5-1-1,4 0-6,-8 1-3,2 0-5,-4 2-19,-3-1-24,-2 0-27,-3 0-26,-2 1-27,-2-1-20,-4 3-38,0 1-36,-3 0-43,1 3-67,2-1-84,-1 0-158,2 3-21,2 2 63,5-4-193,2 5-196</inkml:trace>
  <inkml:trace contextRef="#ctx0" brushRef="#br0" timeOffset="133319.11">19941 14615 2219,'2'-6'181,"-2"6"36,0-5 36,0 5 36,0-8 18,0 8 11,0-6-31,0 6 19,0 0-7,0 0 1,0-6-5,0 6-12,0-4-10,0 4-9,0 0-14,0-8-12,0 8-25,0 0-6,0-5-14,0 5-10,0 0-10,0-5-10,0 5-6,0 0 10,-2-7-11,2 7-156,0 0 0,-4-7 0,4 7 0,-4-5 0,4 5 0,-5-6 0,2 1 0,-2 2 0,-2-1 0,1 1 0,0-2 0,3 2 0,0-2 0,3 5 0,-7-5 0,7 5 0,-3-4 0,3 4 0,0 0 0,-3-5 0,3 5 0,0 0 0,0 0 0,-2-4 0,2 4 0,0 0 0,0 0 0,0 0 0,0 0 0,-3-9 0,3 9 0,0 0 0,0-8 0,0 8 0,0-8 0,-2 5 0,0-3 0,2 6 0,-2-6 0,2 6 0,-3-5 0,3 5 0,0-5 0,0 5 0,0 0 0,0 0 0,0 0 0,0 0 0,0 0 0,-11 10-65,6-4-75,5-6 8,-6 4 11,2-2 12,4-2 13,-4 7 4,4-7 11,-2 2 8,2-2 7,-3 4 3,3-4 0,-2 4 7,2-4 5,0 0 6,0 0 0,0 3 6,0-3 8,0 0 2,24-3 2,-6 3 0,7-2 3,10 2 2,11-2 1,14 4 6,6-2-3,1 2 6,0-2 1,1 2-1,-6-1 3,-3 3-4,-10-4-8,-6 4-13,-5-4-16,-6 0-16,-3 0-34,-3 0-31,-4 0-41,0 0-43,-8 0-87,1-6-48,-2 3-68,-4-1-113,-3 0-119,-2 0 39,0-3-386,-2 1-474</inkml:trace>
  <inkml:trace contextRef="#ctx0" brushRef="#br0" timeOffset="133736.64">21201 14376 2926,'-8'-3'21,"-2"-1"19,3 2 15,-3-1 17,-3 1 7,2 2 13,-4 5 0,-2-3 5,-1 5-1,3 3-3,-3 5 5,0 3-2,-1 0-4,6 6-3,-6 2-7,5 1-1,0 0-6,2 2-8,3-3-4,0-2-2,5 6-9,2-8-3,2-1-1,0 0-6,4-1 1,2 3-3,0-7 4,6-3 0,0-2-4,3-1 1,2-2-4,0-4-6,2-4-1,0-2-1,3-3-4,-2-6 2,2-2-7,-6-2-2,4-12 2,0-1-5,-2-7-4,-8 2 0,-1-6-1,-3 0-3,-4 0 1,-4 3-5,-4 0-2,-5 3-3,-6 6 1,-2 1-2,-2 3-2,-4 4-6,-1 7-21,0 3-26,2 1-32,0 8-31,1 0-37,-1 3-47,2 2-58,4 2-70,3 3-165,5 1-107,2 1 89,3 3-271,3-2-274</inkml:trace>
  <inkml:trace contextRef="#ctx0" brushRef="#br0" timeOffset="133928.62">21330 14587 2194,'6'-3'142,"-6"3"25,10-4 34,-10 4 34,6-5 14,-6 5 6,4-5 0,-2 0-11,0 2-37,-2 3-20,6-3-18,-6 3-22,4-5-20,-1 1-54,-3 4-58,0 0-69,8-2-68,-8 2-71,9-4-67,-1 3-81,1-1-183,-9 2-71,10-4 82,-1 2-258,-5-1-259</inkml:trace>
  <inkml:trace contextRef="#ctx0" brushRef="#br0" timeOffset="134342.64">21847 14413 2298,'0'-12'69,"-2"2"33,0 2 21,0-2 28,0 4 29,-2-3 21,0 1 11,2 3 1,-3-2-8,0 2-19,3 0-20,-4 2-15,-4 3-12,-1 4-9,-4 0-9,0 3-10,3 3-9,-6 2-11,0 2-5,3 6-10,0-3-4,0 6-6,3-2-7,0 2-5,4 1-4,2-1 1,2 2-8,2 0-1,2-4-4,2-1-2,2 4-3,4-4 1,4-3-2,2-1-5,3-3 1,4-1-4,2-5 1,3-1-2,1 0-3,-3-11-2,4 4 0,-4-7-3,4 1-2,-3-12-1,1-1 6,-5-4-11,-2-3 1,-5-3-3,-4-3 1,0 1 0,-8 3-18,-2-3-2,-4 6-3,-7-1-14,-4-1-14,-3 6-9,-6 3-19,-2 2-19,-3 5-37,3 5-26,0 1-35,-4 5-37,0 2-37,6 3-35,1 0-38,2-1-70,4 6-132,4-2-18,3 1-312,6-1-352</inkml:trace>
  <inkml:trace contextRef="#ctx0" brushRef="#br0" timeOffset="134811.65">22554 14546 2408,'7'-7'19,"-1"0"39,-2-5 27,-4 0 19,2 1 32,-2-3 23,0 1 1,-2-3 2,0-2 1,-2 2-5,-2 0-16,-1 0-12,-1 1-9,-4 0-14,-4 0-12,0 2-6,-4 2-12,1 4-10,-2 3-5,2 0-10,-4 4-1,2 0-9,0 3-2,1 2-1,2-1-6,-3 3-7,8 0-3,-2 1-6,2 2-2,6 0-4,3-1-4,4 0-2,4 1-11,3 0-4,4 2-1,3-5-3,2 3-4,7-3 6,-3 0-3,4 1 6,-5-1-2,0-2 0,-3 0-2,2 1 0,-3 0-3,-3 1-1,1 1 6,-2 5-4,-2-1 10,-3 1 9,0 2 11,0 3 7,-4 0-1,0 3 10,0 6 1,-2-5 2,0 0 1,0 2-1,0 5-2,-4-3 1,0-2-2,2-2-6,-2 2 0,4-4-3,-4-3-15,0 0-43,-1-2-45,3-1-44,-2 0-45,1-4-63,6-2-70,-2-3-70,7-1-133,0-4-67,-8 0 61,20 0-218,-4-4-223</inkml:trace>
  <inkml:trace contextRef="#ctx0" brushRef="#br0" timeOffset="135228.21">22969 14535 2207,'9'-18'91,"-4"5"22,-3 0 11,-4-2 16,2 2 24,-5 1 0,-4 0-1,0 1-2,0 2-10,-4-2-12,-6 4-13,4-3-12,-2 5-12,-2 2-9,2 0-12,-2 3-9,2 0-6,1 0-7,0 4-7,3 3-4,2 3-5,1-3 1,2 5-8,3 0-3,3 3-2,2 2-3,2 1 1,3 0-3,3 4-4,2 0-2,6 4-1,-4 0-5,4 3 3,-2-3-2,1 0 0,-7 1 7,3-6-9,-5 5-1,-3-8 1,-3 3 0,-3-4 0,-1-1-1,-4-1 1,-1-2-1,-2-2-4,-3-5 1,2 1 1,-6-4-4,6-3-8,-5-3 0,1 0 1,2-4 0,4-5 1,-4 0-3,5-6 2,6-4-1,1 1-2,4-5-2,1-1-1,7-1-17,7-1-20,1 1-8,4 2-25,3 4-17,5 3-25,2-2-30,-1 6-44,3 1-55,2 1-32,3 5-35,1 1-98,0 3-114,5 2 17,-10 2-138,7-4-144</inkml:trace>
  <inkml:trace contextRef="#ctx0" brushRef="#br0" timeOffset="135439.66">23474 14466 1858,'6'-5'63,"0"-2"24,-6 0 33,2-1 19,-4 1 13,-2 0 30,0-1 18,-2-1 3,-1 2 3,1-1-11,-3 3-16,-1 0-14,-3 2-13,1 3-10,-4 0-11,-1 4-11,0 3-10,-4 3-7,5 4-5,-4 1-9,2 6-7,-1 2-7,4 1-6,0 3-4,4-2-7,2 2-3,3-3-24,2 3-56,2 0-59,2-5-58,2 0-66,4-1-68,5-2-66,2-4-69,4-3-123,3-1-22,2-2-312,0-5-351</inkml:trace>
  <inkml:trace contextRef="#ctx0" brushRef="#br0" timeOffset="135793.71">23698 14527 2436,'4'-19'21,"-3"2"40,2 4 31,-1 1 27,-2 3 30,0 1 16,0 2 5,-2-1-9,2 1-11,0 6-12,-6-4-4,6 4-1,0 0-4,-18 11-5,8-1-3,0 4-7,1-1-5,-2 6-4,4 2-8,-5 0-8,6-1-9,-2 2-5,4-1-8,2-3-4,2 4-7,0-3-2,0-2-3,2 0-3,2-1-2,2-1-2,2-4-4,4-2-3,0-2-5,1-2-2,-1-1 0,4-4-3,-1-1-2,1-5-5,6-3 0,-4-4-4,0-4-1,-4 0-4,-1-6-1,0 2 0,-7 0-5,0-2-1,-6 3-4,-2 3-9,-4 2-10,0 1-13,-5-2-26,-2 5-31,-1 1-40,-2 3-42,-2 1-45,1 0-53,-1 4-72,3-1-61,8 1-133,-3 0-57,4 0 44,6 2-242,0 0-279</inkml:trace>
  <inkml:trace contextRef="#ctx0" brushRef="#br0" timeOffset="136152.66">24300 14464 2308,'8'-7'51,"-4"-1"18,-2 0 19,-2 3 13,-4-6 7,-4 1 10,-1 0 1,-2 3-1,-1-3-9,0 2-10,-2-1-7,2 5-11,-1-4-12,-2 7-4,4-3-9,-1 4-4,0 2-5,-2 0-6,4 2-2,-3 1-6,3-1-3,-1 5-1,2-1-6,3 5 0,0-6 0,4 5-2,2 4-2,2-3-6,0 2 1,4 3-3,1-2 0,3 3 1,3 3-4,-2-2 1,1 1 1,0-3 6,2 0 4,-6 4-5,0-7 3,1 2 1,-3-4 11,-3 0 9,-1 2 6,-2-6-2,-2 0 0,-4 1-8,1-5-2,-4 2-1,-1-1-27,0-4-48,-4 1-39,2-3-49,-3-3-57,-2 2-69,2-6-62,3 0-142,-2-3-88,4-1 38,4-1-160,2-4-165</inkml:trace>
  <inkml:trace contextRef="#ctx0" brushRef="#br0" timeOffset="136475.67">24331 14318 1895,'8'-4'104,"-2"2"25,2-2 10,-2-2-1,0 3 10,2 1 23,3-2 3,-2 0 3,3 2-10,-1-1-7,1 3-12,2 0-11,-2 0-9,-1 3-12,4 1-7,-5 0-7,3 3-5,-5 3-3,1-1-2,-5 5-6,-4-1 0,0 3-3,-4 0-3,-5 5-3,-1 0-7,-5 0-3,-2 2-6,0 2-5,-2-2-5,4-4-6,-2 2-1,2-5-3,2 4-8,5-6-3,-2 0-2,4 1-2,1-5-1,5 2-2,1-3-2,5 1-17,2-1-32,4-1-36,1-3-41,4 3-42,0-5-51,3-2-54,0-2-54,4-2-49,-1-6-80,3-3-101,-2-5-29,4 1-276,-2-6-325</inkml:trace>
  <inkml:trace contextRef="#ctx0" brushRef="#br0" timeOffset="136936.46">24831 14393 2187,'7'-7'-4,"-3"1"40,0-1 19,-3 3 24,2 2 15,-3 2 9,4-5 0,-4 5-3,3-4-12,-3 4 6,0 0 22,0 0 13,0 0-2,0 0-4,-5 22 1,3-18-1,2 5-8,-3 2-6,2 0-10,1-1-7,0 1-8,0 0-7,0 1-6,0-1-6,1-1-3,2-3-4,1 3-5,-1-3-3,5-2-5,-2 0-2,3-2-5,-2 0-3,4-3-2,-1 0-6,2-4 0,1-3-3,-1 2-2,-1-4-6,1-1 3,1 3-5,-2-1-1,-3 1-3,-1 1-4,2 0-5,-3 2-5,-2 0 0,-4 4 1,0 0 1,8 8 0,-8 0 1,0 3 1,0-1 6,0 3 4,0 1 6,2 1 6,-2 2 2,4-2 8,0 1 5,2 1 7,0 0 8,0-5 8,2 5 7,3-7 10,6 4 7,-2-5-21,0-1 6,4-3 6,-3-1 1,-1-4 2,5-4 19,-6-1 1,3-3-7,0-3-11,-2-6-9,-2-1-8,-3-4-6,-3-4-10,-1-2-21,-2 1-39,-4 1-49,-6-6-57,-5 3-75,-6 3-67,-6 2-96,-5 2-99,-12 1-165,-8 5-96,1 3 110,-10 4-442,-2 5-522</inkml:trace>
  <inkml:trace contextRef="#ctx0" brushRef="#br0" timeOffset="137810.34">16453 16245 2721,'5'-3'-85,"-1"-2"17,-1 0 19,2-2 17,-1 1 19,-2 0 27,1 4 17,1-5 12,-2 3 9,-2 4 4,5-9-1,-3 9 3,-2 0-1,2-9 4,-2 9 3,4-5 5,-4 5-2,2-8-1,-2 8 4,0 0-3,2-3 17,-2 3 1,0 0 8,0 0 3,6-4 1,-6 4 2,0 0 3,0 0-2,0 0-1,2-4-2,-2 4-4,0 0-3,0 0-3,0 0-10,0 0-8,0 0-6,0 0-7,0 0-7,0 0-10,0 0 2,0 0-4,-5 26-3,2-10 4,-1 9 1,-2-3 3,-1 11 2,-2 2-1,1 4-2,0-3-2,1 5-3,-2-3-3,2-1-3,0 6-2,1-9-3,-1 2 0,1 3-2,2-15-21,0 2-45,2-1-54,0-4-53,0-8-59,-3 1-83,5-10-86,-2 0-155,2-4-68,0 0 49,0 0-341,0 0-374</inkml:trace>
  <inkml:trace contextRef="#ctx0" brushRef="#br0" timeOffset="138031.54">16261 16571 2443,'0'0'98,"-13"-2"28,9 2 14,4 0 5,-5-5 6,5 5 13,7-10 16,3 5 1,8-4-6,8 2-11,15-4-8,13-3-11,25 0-24,2-1-14,2 8-8,-1-4-11,-11 5-9,-10 2-21,0-2-49,3 5-69,1-3-56,-3 2-81,1 4-62,3 3-58,-1-5-114,1 6-142,-4-4 58,-1 4-288,-2-4-291</inkml:trace>
  <inkml:trace contextRef="#ctx0" brushRef="#br0" timeOffset="138421.81">18141 16461 2161,'4'-2'30,"-4"-6"31,0 8 24,-2-7 22,-2 1 23,0-1 17,0 0 34,-2 2 10,-3 0 7,0 0-2,1 0-8,-3 1-8,1 0-6,-6 4-7,0 2-3,-5 9-1,-4-4-4,1 11-1,-1-1-8,-3 6-1,3 2-8,-1 5-11,6-1-4,0 1-32,3-1-6,4 2-7,3 1-7,1-4-7,5 0-1,2-2-4,2-3-8,4 1-3,2-3-4,3-6 0,4-3-10,0-3 1,3-3-4,2-4-2,0-4-2,2 0-8,1-9-3,0 1 16,-4-7 9,-1 0-18,2-9 7,-5-1-14,-3 1-4,-4-2-3,-4-2-6,-2 3-1,-2-1 0,-4 0-4,-4 2-3,-1 6-17,-8 0-14,4 5-14,-7 0-16,2 6-28,-3-2-32,1 6-42,6 3-46,-2 2-41,1 0-43,7 0-55,3 7-57,1-4-116,2 2-119,4 2 71,4 0-411,2 0-458</inkml:trace>
  <inkml:trace contextRef="#ctx0" brushRef="#br0" timeOffset="138600.69">18192 16644 2704,'0'0'96,"8"4"47,-3-1 28,-5-3 32,0 0 25,0 0 5,0 0 2,0 0-32,0 0-19,8 0-19,-8 0-18,0 0-35,0 0-53,0 0-70,13-3-77,-7 0-66,2 2-76,4-3-87,-6 0-144,2-2-136,0 0 71,0 1-324,4-1-335</inkml:trace>
  <inkml:trace contextRef="#ctx0" brushRef="#br0" timeOffset="139079.87">18501 16520 2358,'2'-6'54,"2"-2"32,1 1 22,-3 2 23,5-2 30,-1-1 12,0 3 16,3-4 0,2 3 2,3-2-3,1 2-12,-1 1-6,3 3-14,0-2-13,-3 3-13,0 2-10,1 3-8,-3 2-8,-1 1-9,0 1-7,-7 2-7,0 0-7,-4 1-5,-2 2-9,-2 0-3,-4 0 0,-1 3-9,-6 1-3,0-4-8,-1 0-2,-4 2-2,4-5-6,-2 1-3,6-3-3,-3 0-2,3 0 0,0 2 0,4-7-6,0 2-2,2 2-5,-1-6 1,2 3-3,5-4-3,-2 8 0,2-8-1,7 5-2,-7-5 2,11 8-1,-5-3 2,2-1-2,0 4 4,0 2-6,4-3 2,-2 3 3,-2 1-2,1-3 6,0 4 13,-3-1 10,-3 0 20,-1 2 7,-2 1 19,-5 0-26,-1-6 3,-3 6-2,-3-1-2,-1-2-8,-2-3 1,-4 1 10,0 3-2,-2-4-5,-2-2-4,3-5-26,2 5-42,-2-4-48,0-2-59,4-2-63,1 2-61,3-7-71,2-1-69,8-3-56,2-5-152,2 3-41,4-4 78,4 0-415,5-4-461</inkml:trace>
  <inkml:trace contextRef="#ctx0" brushRef="#br0" timeOffset="139362.55">18870 16511 2728,'8'-5'35,"-1"0"30,-3 3 25,0 2 30,-4 0 27,6-5 23,-6 5 12,0 0-3,0 0-4,0 0 9,0 0 9,0 17 0,-6-6 0,0 2-5,-3 1-22,-1 6-9,1-1-5,-2 5-9,1 0 0,0-2-14,0 6-9,2-2-5,2-2-6,2 2-10,0-3-9,4-2-3,2 5-9,4-4-6,4-2-3,6-1-6,7 0-7,4-4-9,3-1-6,1-1-32,3-6-39,-1 2-59,-6-6-53,3-1-73,-1-2-55,-2-2-71,-1-3-61,-5-2-69,-1 0-132,-8-1-40,-2-3 45,0 2-417,-6 1-489</inkml:trace>
  <inkml:trace contextRef="#ctx0" brushRef="#br0" timeOffset="139570.47">19155 16729 3000,'-4'-1'40,"2"-6"5,2 7 11,-6-2 2,6 2 38,0 0 30,0 0 27,-4 18 9,4-7 9,-2 3 4,-2 5 4,2 2 0,-3 1-6,0 6-5,3-2-4,-2 3-21,0-1-10,0 1-11,0-3-11,2 3-8,0-3-16,0 1-46,-1-5-63,1-2-72,2 1-78,0-2-68,2-4-71,5-1-71,1-2-128,2-4-100,4 1 44,0-6-379,3 3-424</inkml:trace>
  <inkml:trace contextRef="#ctx0" brushRef="#br0" timeOffset="140038.15">20079 16337 2775,'0'-21'26,"-2"5"31,0 2 18,0 0 31,2 5 44,-2 1 25,2 0 19,-2 1 5,0 2-2,2-2-9,0 7-10,-3-8-18,3 8-18,0-3-12,0 3-16,0 0 7,0 0 6,-11 11-8,5 3-3,0-1-25,-3 12-2,1 2 6,-2 7 0,0 0 1,-2 15-1,-1-1 17,-4 20-6,3-10-3,-3 9-15,2-11 0,2-5-7,3-4-12,-1-1-3,0-6-7,5-6-5,2-5-4,0-1 0,2-5-3,4-4-3,2 0-6,6-6-4,1-4 6,2 3-13,-1-6-4,3-4 1,0 0-6,0-2-2,-1-2-4,4-6-5,-4 3-4,-1-9-4,-2 4-3,-1-3-3,-3-3-3,-5-1-3,-2-1-7,-2 3-6,-7 0 1,1 1-4,-7 1-2,-2 1-8,-2 3-13,-4 1-14,0 3-16,-4-2-24,2 5-28,2 2-38,0 0-43,0 0-39,1 0-47,4 2-53,0 3-48,3-3-52,3-2-105,4 1-45,2-1 39,6 0-334,0 0-382</inkml:trace>
  <inkml:trace contextRef="#ctx0" brushRef="#br0" timeOffset="140709.97">21006 16658 2461,'0'-10'14,"0"-2"19,-4 0 11,0-2 23,0-1 12,0 3 12,-3-2 19,3-1 0,-1 3 10,-1 3 2,2-4 5,0 7 0,2-2 5,-2 1-4,0-2-3,-1 5-7,-2-3-10,-1 7 0,-2-5 3,-1 3 2,-1 2 2,-4 7 8,0 1 0,-4 4-4,-1 3 1,-2 4-3,0 2-5,1 0-6,2 6 5,0-2-20,3 1-11,1 7 0,2-7-10,4 3-4,4-3-1,0 0-6,6-2-11,0-1-3,2-2-16,4 1-45,4-5-53,2 1-51,4-7-45,3 1-23,5-5-43,0-1-29,6-6-28,0-3-18,1-2-3,6-2 7,-3-6 19,0-5 37,-2 1 23,-3-2 28,-1-1 43,-6-2 45,0 3 52,-5 1 41,-4 2 37,0 1 30,-5 1 24,0 3 16,-4 2 6,-3 0 21,-1 4 12,0 3 17,0 2 25,0 0-6,0 0 7,-20 14-3,14-4 0,-2 2 0,-1 2-5,-1 5-5,-1-2-6,5 0-12,-2 5-14,0-7-8,2 3-10,4-2-11,0 3-7,2-6-4,4-2-6,5 1-11,0-2-3,4-5-10,3 0 2,-3-5 2,6 0-9,-1-7-14,4-1-1,-3 1 4,0-6-4,0-5 4,-3 1-4,0-8 3,-3-4 8,-7 7-9,1-4 2,-3-3-8,-6 2-11,0 0 0,-5 3-6,1 0-39,-3 4-32,-1 1-36,0 3-53,-4-3-59,8 10-54,-3-4-80,6 5-86,-5-4-91,8 5-150,3 1 21,4-1 84,5 5-390,7-4-424</inkml:trace>
  <inkml:trace contextRef="#ctx0" brushRef="#br0" timeOffset="141035.16">21735 16522 2755,'19'0'97,"-9"5"52,-3-5 25,-7 0 33,0 0 27,0 0 18,0 0-1,0 0-25,-27-7-17,15 7-16,2 0-16,-2 0-24,-3 4-9,2-1-10,0 5-19,-1-3-14,0 4-6,4 4-11,0-6-7,-1 7-8,5-2-10,-1 5-5,3-2-7,2 2-2,2-3-4,0 6-2,4-5-10,2 4 0,3 2-4,2-4 1,1 5-5,-1-3-2,6-1-2,-5 0 1,0-1-3,2 0-1,-3-4-2,-3-1 0,-2 0 0,0-3 1,-4 2 2,-2-3 1,0-1 0,-4-1 4,-2-2-8,-2 1-11,0 1-20,-3-4-42,-4 3-42,0-5-58,1 0-52,-4-5-35,2 0-62,0 0-76,2-6-113,3 2-163,3-9 34,5 3 70,6-4-352,3-1-391</inkml:trace>
  <inkml:trace contextRef="#ctx0" brushRef="#br0" timeOffset="141555.98">22107 16520 2730,'9'-6'71,"-5"3"17,2 0 40,2 1 21,-8 2 7,0 0 13,0 0 10,0 0 4,-3 21-1,0-13 6,-1 2 0,2 7-11,-3-4-6,2 5-6,1 1-14,0-1-6,2 3-16,-3-3-11,3 0-14,3 1-5,-1 1-9,0-3-8,1-4-8,4 0 2,3 0-15,-2-2-5,4-2-13,1-5-17,0-1-15,2-3-3,1 0-6,2-5-5,-2-1 2,3-3 0,1-3-8,-2 2 1,2-7 3,-5 0 6,4 3-21,-8 1 1,3 0 5,-4 2 10,1 2 4,-2 1 1,-2 1-2,0 0-2,-4 4 3,-3 3 1,0 0 5,0 0 3,0 0 1,0 0 18,-3 21-6,1-12 8,2 4 7,-2-3 11,4 3-9,0 1 4,0 1 22,2 2 6,1-3-3,2-3-1,1 6 1,2-8-4,3 3-7,1-5 1,8 0-11,-3 0-1,4-6-2,1 3-3,1-4-4,3-4 0,-1-1 2,1 2-3,-3-11 5,-5 0-5,3 1-2,-9-9-7,-1 2-6,-7-1-1,-2-4-3,-6 3-8,-6-6-26,-2 6-25,-7-4-31,-1-1-39,0 6-32,-6-1-45,3 2-44,4 6-50,-4-2-56,1 0-60,6 7-57,-3-5-106,6 3-117,3 2 43,2-3-477,3 4-582</inkml:trace>
  <inkml:trace contextRef="#ctx0" brushRef="#br0" timeOffset="142052.89">23421 16047 3157,'-2'-6'21,"2"6"30,-7-12 32,7 8 64,-2-2 38,0-1 25,2 3-9,2-4-19,5 3-17,5 0-17,3-4-14,11 5-12,3-2-4,3 4-4,4-1-10,6 0-4,1 3-10,-2 0-6,2-3-6,-6 3-9,-2-3-1,-1 3-9,-2 0-6,-9 0 6,0 0-3,-2-1 1,-1 2-1,-7-2-5,4 2-5,-5-1-12,1 0-1,-3 6-4,-3-3 9,-3 2-1,0 3-21,-1 3 11,-3 2 19,-5 3 8,3 3 26,-2 9 14,-5 7 17,1 12 7,1 9-9,-5 21 7,1 12 6,-2 2 2,1 6 5,-3 3-7,2-2-7,0 3-5,-1-2-10,-4-2-9,2-3-6,-4 0-6,2-4-8,-1-6-38,1-6-33,4-5 0,-1-18 0,4-7 0,3-12 0,0-1 0,-1-9 0,3-4 0,-1 3 0,3-9 0,-3-1 0,-3-3 0,-5 1 0,-8-12 0,-9 5 0,-14-12 0,-10-1 0,-30-8 0,-16-12 0,-6-1 0,-16-13-10,-36-6-391,-13-3-134,-13 2-194,-10-1-158,4 2 112,1-1-876,0 0-1088</inkml:trace>
  <inkml:trace contextRef="#ctx0" brushRef="#br0" timeOffset="143094.86">1155 13612 4234,'-11'-11'-213,"2"0"44,2 1 47,0 5 23,3-2 10,0 3 8,0-1 7,4 5 6,-7-4 9,7 4 24,0 0 15,-2 18 7,4-7 10,3 8 3,-1 7 5,2 0 3,2 8-2,1 4 1,-1 8 0,3 2-2,0-1 1,-5 2-1,2 1 0,-2-2 4,1-6-3,0-3-8,-3-4-22,-1 0-30,0-7-35,-1 0-33,2-7-41,-1-6-82,-3-3-154,2-2-72,-2-6-104,0-4-75</inkml:trace>
  <inkml:trace contextRef="#ctx0" brushRef="#br0" timeOffset="143330.91">1376 13649 1721,'-2'-20'54,"-3"3"24,5 6 16,0 2 6,0 1 0,0 3-1,0-1-9,0 6-10,0-7-7,0 7-8,0 0 6,0 0 0,11 22-4,-7-7 1,0 4-10,3 6-3,4 7-3,-1 3-2,-1 3-9,5 3 1,-4 7-5,-2 0-6,1 0 0,0 2-3,-8-7-30,2-3-30,-3-2-46,-4-2-43,0-1-54,-2-7-44,-6-3-72,2-4-115,-2-4-251,-1-3-154</inkml:trace>
  <inkml:trace contextRef="#ctx0" brushRef="#br0" timeOffset="143515.72">998 14118 1892,'0'-13'14,"0"4"12,2-4 6,5 4 14,-1-4 10,7-5 11,2 1 4,6-4 3,1 3-2,8-4-4,5-2-7,0-1-5,4 4-6,3 0-11,-2 1-5,1 2-23,-1-1-33,-1 2-42,1 1-59,-2 5-59,-5-3-101,1 1-396,-2 0-173</inkml:trace>
  <inkml:trace contextRef="#ctx0" brushRef="#br0" timeOffset="143802.17">2021 13437 1940,'-3'-4'23,"-2"-1"19,-1 1 12,-1 1 16,-1-2 20,-1 2 8,3 1 6,-3 0-7,9 2-3,-18 6 5,4 3-3,4 2 0,-2 9 7,-1 1-2,0 8 1,2 5-10,3 0-9,4 2-6,0 4-7,4 0 1,0 4-11,2-1-12,4 6 2,2-3-3,1-1-3,3-2-4,4-2-2,0-3-5,2-8-10,2-2-19,4-4-33,1-5-46,-1-4-48,1-8-58,2-2-50,-4-5-62,5-5-116,0-2-108,-1-13 61,1 2-114,-5-2-71</inkml:trace>
  <inkml:trace contextRef="#ctx0" brushRef="#br0" timeOffset="144286.19">2405 13710 1539,'-5'-19'43,"1"3"29,0 3 22,0 4 13,1 2 10,-2-1 2,4-1-4,-3 6-10,2-2-13,2 5-2,0 0 6,0 0 1,-9 11 1,7-2-3,4 5 5,-2 3-11,0 2 0,2 0-4,2 1-10,1 6-2,-1-3-9,2-2-4,-2 1-5,3-1-5,0-6-2,-1 3-2,2-5-9,2-2 9,0-2-11,0-6-3,0-3-2,3-3-3,-3-2-8,4-2 8,-4-5-3,0-2-12,0-1 3,0-4-2,-4 1-6,0-3 8,-2-1-3,1 5-1,-3 3 15,2-1 3,-4 1 2,5 2-8,-5 3-2,2 1-9,-2 5 5,0 3-8,0 0-1,0 0 3,-2 20 1,2-8-1,2 2 0,2 3-1,-2 5-2,4 0 3,3 4-4,-3-6-4,2-1 9,2 1-9,-2-5 5,0-2 6,2-1 15,-1-4 9,2-6 9,-1 1 8,1-6 5,-3-1 0,3-4 1,-2-4-4,-3 1-7,0-4-5,-2 0-2,-4-5-6,0 0-4,-3 0-3,2-1-6,-5-1-20,2 2-18,-2 3-23,-1 2-35,0 1-42,1 1-30,-2 4-40,1 1-45,5 1-47,-2 5-30,0-2-85,0 2-174,4 2 48,-2-6-230,2 6-238</inkml:trace>
  <inkml:trace contextRef="#ctx0" brushRef="#br0" timeOffset="144586.19">2951 13337 2241,'-10'-4'55,"7"2"6,-1 0 2,4 2-3,-2-5 16,2 5 16,17-3 10,2 6 19,14-1 6,10 9 17,11 4 5,17 9 2,1 7 2,-2 5 14,-2 4 3,-5 8-3,-1 0-22,-9 2-10,-11 3-6,-8 3-11,-17-3-9,-9-3-8,-8 4-9,-15 14-27,-13-1-43,-5-6-55,-5-2-57,-8-4-51,-8-5-66,-3-8-71,-4-9-86,-5-4-188,9-8-24,4-10 69,-2 2-264,-2-12-261</inkml:trace>
  <inkml:trace contextRef="#ctx0" brushRef="#br0" timeOffset="145022.1">651 13123 2099,'2'-24'-39,"-2"2"28,0 2 17,-2 3 17,0 1 22,0 3 13,0-1 18,0 3 15,0 1 4,2 2 0,-2-1-8,2 1-13,0 1-9,-3 2-9,3-1-9,0 6-2,0 0-4,7 22 8,-3 6 6,2 10 2,2 14 5,4 29 1,0 4 2,3 15 9,0 8 6,4 11-4,2 6-1,0 5-5,3 1-7,-1 2-2,0-4-3,-5 0-4,2-2-3,-5 1 0,-3-6-8,-3-6 2,2-7-18,-5-5-25,1-9-36,-3-16-27,0-20-29,-2-14-30,2-14-45,-2-10-57,4-8-48,-4-13-82,4-4-122,0-9-13,0-11-146,0-9-129</inkml:trace>
  <inkml:trace contextRef="#ctx0" brushRef="#br0" timeOffset="146051.97">772 12451 1724,'-10'-17'-35,"-2"1"17,4 5 5,2 1 16,2 5 13,-3-1 2,5 0 7,-2 2 2,0-1-2,2 2-3,0-2-4,2 5-3,0 0 2,0 0 11,0 0 16,14-4 3,-1 6 3,6-2 6,2 2-1,11 1 4,4-1 4,11-2 6,12 0 0,9 0 6,29 5-2,15 0-2,7 2-3,14 2-7,3 2-6,3 0-3,6 4-5,5 0-8,44 3 0,18 3-3,5-2-4,7 0-1,4-2-2,8 5 0,6-4-3,12 2-1,-2-2-2,3 3-4,10 0 0,0-1 3,8-3-7,5-2 2,-5-1-2,-4-1 4,-2-4-9,1-2 2,-1-1-1,-12-6-4,-9-3-1,-10-1 2,-5-6-4,-2-3 3,-5-3 0,-4 3-1,-8-6 10,-6 2-2,-5 0 12,-5-4 0,4 2 0,1-2 4,-2 2-4,-6-3-3,-33 4 9,30-5 0,-30 4 11,35-4 8,8 5 1,7-2-4,4 3 0,6 4-2,1 0 1,7 3-5,7 3-4,9 0-7,1-1-2,-5 5 1,-5-1-5,2 0-2,0 1 0,-8 1-6,-11-4-3,-40 2 2,-4 1 0,-9-1-6,-4 1-1,2-2 1,-2 0-6,-3 2 3,-1-1-3,-1 2-4,6 0-8,-1 2 1,-4-1 0,4 2-7,0-1 4,3 2-3,3 0 1,1 2 3,-2-1-1,-2-3-2,-2 5 7,-6-2-3,2 4-2,4-2 5,3 3-4,4-1 1,35 4 4,-8 4-2,-30-3 0,-1 0 1,36 7 1,3 2-6,8 0 7,2 0-2,-3-1-4,-6 4 2,-3-4 5,-6 4-8,4 0 2,1 1-7,-6 0-3,-9-3-4,-34-2 5,-5-1-3,-7-2 0,-9 0 4,-6-2-5,-11-1 0,-1-1 2,-8-2 0,1 3 1,-4-3 2,-3 0-3,-2 3 7,-6-4 2,-4 0 0,-6 0-6,-14 0 11,-11-6-5,-12-1 2,3 1 2,-9 0 4,-4-4-3,-3 0 0,1 0 1,-9 0 1,3 0 1,-2-2-3,-4 2-2,2 0-2,1 0 7,3 0-1,-1 2 1,3 0-1,2 2-7,-4-1 6,6 4 0,5-2-4,1 3 2,-1-2-1,-1-1 0,-2 1-1,-1-2 5,-2-1-1,-1 1 5,0-2 0,-4 0-5,0-2 5,-3 0 0,-1-2-3,-2 0 2,0 0-5,-1 0-2,-2-1-16,-2-1-19,-2 0-25,0 0-32,-3-1-43,-4 1-32,-5 1-22,2 0-19,-3 3-24,-6-7-99,-2 2-157,0 1-54,-6 1-50</inkml:trace>
  <inkml:trace contextRef="#ctx0" brushRef="#br0" timeOffset="147796.93">1013 15282 1523,'-8'-14'-23,"-1"3"4,1 1 22,2 3 8,0 0 9,-4 0 7,4 1 13,2-1 11,-2-1 7,2 4 4,-3-1 6,2 1-5,2-1 5,-2-1-1,3 4-8,2 2-5,-6-7-2,6 7-6,-2-4-3,2 4-1,0 0 10,0 0 1,8 13 5,-1-2 1,3 6 0,1 4 4,5 10 2,6 11 1,10 26 4,-1 8 6,0 14 1,4-1-6,-1 14 4,4 1 14,-2 19 2,0 5-4,6 35-8,1 6-5,-5-2 0,0-2-8,1-1-4,-8-32-3,3-3-5,0-11-2,0-1-4,-1-13-7,-1-9-1,0-7-4,-3-12-4,1-11 0,-6-14-4,-3-14 2,-1-9-5,0-1-1,1-6-4,0-8-3,3-3-1,-1 0-4,3-8-4,0 3-1,3-5 7,1 0-6,-1 0 0,3-5-4,-1 5-3,3-2 5,0-3-3,8 4 1,1-6-4,4 7 0,12-5 0,2 3 7,26-3 1,7-1 0,16 2-2,6-2-1,7-5 3,6 4-11,6 0 6,7 5-3,6-5 1,9 1 5,4 6-3,6 0-2,1 0 4,5 0 2,3 6-4,40 1 1,-4-7 2,0 7-2,4-5-2,4 3 2,-3 1 0,4-2-2,-5-1 1,2-3 1,4 8 0,5-8 0,-3 2-1,2-2 1,-2 4 2,0-4-2,1 2 1,-3-2-3,-6 3 4,-5-1-6,-32-2 0,1 0 2,33 0 0,3 0 0,0-2-2,-2 2 3,-34 0-3,34-3-1,-32 3 3,34 3-2,5-1 6,-2 4-3,2-5-1,-3 14 2,1-4 2,1 4-1,-2 0 3,-2 7-4,2-4 0,-2 5 2,-3 4-1,-4-3-1,2 1-1,3 2 2,-6 0-1,3-1 1,-1 2-2,0 1 0,-3-2 1,3 0-4,2-1-2,-7 1 3,0-6-7,1 1-4,-4 0-7,-6-3 1,-38 0 3,4-2-1,-5 1 5,-3-4-5,-1 2 7,-5-1 0,-7 4 0,-1-6 0,-3 7 3,2-5-2,-1-2 3,1 1-3,5 1 3,4-4-2,7-1 2,-1 3-1,-1-1 0,-1-3-1,-3 4 0,1 1 2,-2-2 1,7 3 1,-1-2-1,1 2 3,-1-2-3,-1 1 2,-1-1-7,-3 0 0,-3 1-5,4 0-13,1-2-1,3-2-11,3 3-3,-2-2-1,3-3 0,0 0-3,-1-7 2,5 7 4,6-4 9,0-1-1,8-2 2,0-1 0</inkml:trace>
  <inkml:trace contextRef="#ctx0" brushRef="#br0" timeOffset="148051.58">23897 19047 3843,'123'-8'-11,"-11"-4"11,-6 4-2,-11-5 3,-6 0 6,-6 4-1,-17-6 5,-10 10 7,0-4-3,-4 3-4,-5 0 4,-3 0 0,4 4 9,-5-3 0,1 5 9,-11-2-1,-1-3 16,-2 5 5,-7 0 10,0-3 3,-4-1-7,1 4-4,-6-1-5,-1-1-9,-3 2-3,0-4-6,0 4-6,-4-3-11,-6 3-15,0 0-7,12-3-11,-12 3-12,6 0-4,-6 0-9,0 0-8,0 0-10,12 0-17,-8 0-15,-4 0-32,6-2-47,-6 2-61,4 0-106,0-6-204,-4 6 57,7-9 61,-3-3-204,0-4-128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09:53:33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 890 25,'0'0'0,"-6"-6"4,6 6 5,0 0-6,0 0 0,0 0-1,0 0 4,0 0 0,0 0 5,-6-4 5,6 4 6,0 0-2,0 0 2,0 0 0,0 0 2,0 0-1,0 0 6,0 0 0,-4-3 1,4 3-1,0 0-2,0 0 2,0 0 1,0 0 5,-2-7 0,2 7 1,0 0-6,0 0 2,0-5-4,0 5-2,-2-6 7,2 6 1,0 0-3,0-8-3,0 8-6,0-5 8,0 5-7,0-8 7,0 8 1,2-7 2,-2 7-3,0-7-5,2 2 4,0 1-2,0-2 11,-2 6-11,2-7 15,0 1-2,0 2-2,-2-1 5,0 5 1,2-8-1,-2 5-2,0 3-3,0-8-7,0 8 3,-2-8-2,-2 4-1,-2 1-7,-5 3-2,-2 0 0,-4 0 0,-4 3-7,-6 0-1,-3-2-8,-2 2 10,1 0-1,-4 0 0,3-1-2,4 0 0,0 2 0,4-2 5,1 0-3,3 0-1,4-2 1,-1 2-2,2 0 0,2-2-3,3 0-1,0 1 1,-2-1-4,4 2 1,8-2-5,-15 0 4,7 2-5,8-2 4,-12 0-1,12 0 2,-11 2-3,11-2-1,-10 0-4,10 0 0,-7 6 1,5-3-2,0 3 3,0 2-1,0 2 0,-2 1 8,4 4 7,-1 2 2,-1 3 5,2-1 0,0 3-1,0 2-1,0-2-3,2 4-1,-2-1 1,1 3-4,3 0 1,-2 0-1,0-1 0,0 1 1,0-1-4,0 0-3,0-3 7,1 1-16,0-2-25,1 0-18,0 0-33,-1-3-33,1-3-26,-2-3-45,-1-1-360,2-2-46</inkml:trace>
  <inkml:trace contextRef="#ctx0" brushRef="#br0" timeOffset="226.66">746 1335 1440,'-8'-5'-34,"-3"-1"23,3 2 7,2-2 16,-4 1 17,4-1 1,0 1 10,0 0-2,4-3-5,0 1-8,4 1 2,4-3-3,2 1-2,8 1-5,-2-1 0,5 3-2,1-2-2,2 2 3,2-1-18,1 2-24,1 0-23,2 1-27,-1-1-26,-4 0-37,0 2-67,3-2-185,-5 1 97</inkml:trace>
  <inkml:trace contextRef="#ctx0" brushRef="#br0" timeOffset="494.14">1233 1074 1079,'-2'-5'-7,"2"-1"13,-2-1 14,2 2 9,-2-2 11,0 1-1,0 0 20,2 6 6,-2-9-2,0 3-2,2 6-9,-2-7-3,-1 5-11,3 2 0,0 0-5,0 0-2,0 0-8,0 0 0,-4 15-4,4-6-2,0 3 0,-2 0-1,2 3-2,0 2 3,-3 1-2,6 2 1,-3 0-4,2-1 3,0 5-8,0-5-20,3 1-23,-1 4-17,0-6-38,0 0-35,3-5-58,0-1-294,3-1 17</inkml:trace>
  <inkml:trace contextRef="#ctx0" brushRef="#br0" timeOffset="758.4">1598 1073 1324,'-4'-7'-8,"2"0"7,-3 2 8,3-2 12,0 4 12,-3-3 3,3 2-3,2 4-7,-4-7-1,4 7-1,0 0-4,0 0-6,0 0 4,-12 11-3,9-4-1,0 2 0,1 1-1,0 2-4,-2 2 0,2 2-19,0 2 0,0-1 2,0 4 0,2-1 2,-2 2 1,2-2-15,-2 1-21,2-2-15,2 1-21,-2-3-24,2 0-26,0-5-253,2-3 107</inkml:trace>
  <inkml:trace contextRef="#ctx0" brushRef="#br0" timeOffset="1192.2">1552 1109 1013,'-8'-14'-33,"4"1"17,0 4 8,0-1 9,2 1 1,0-1 13,2 0 0,0 1 1,4-1 1,0 1 1,4-1 0,5 0 0,0-1 1,0 3-5,4 1 0,2 2 0,-2-2-5,0 6 0,-4-1 1,6 4 2,-7-1-8,1 2-2,-3 2 5,-1 1-3,-2 1 3,-3 1 4,-2 1 4,-4 1-1,-1 2-1,-5 1 4,-1-2 0,-1 2 3,-3 1-3,-1 0 3,-3-2-6,6 2 0,1-3 4,-4-2-4,4 2-5,2-4 6,-1 1-5,1-1 1,1-1 4,1 0-4,1-1 0,1-1-3,-2 3-1,2-5-1,2 3 0,-3 0 1,5-5-3,0 10-4,0-3 4,5-1 1,-1 2-3,0-1 4,2 1 1,1-1 2,4 3-7,-1-1 2,1 1 5,1-3-3,4 3 0,0 0-1,1-2-3,4 1-31,-1-1-26,5-3-29,0 1-36,-5-4-61,9 3-201,-4-5 105</inkml:trace>
  <inkml:trace contextRef="#ctx0" brushRef="#br0" timeOffset="1767.49">2580 979 1057,'5'-12'-14,"-3"0"15,-2-3 11,0 2 15,0 0 11,-2-2 2,2 0 10,-2-1 6,-3-1 0,1 4-4,0-1 5,0 1-6,-3 0-4,3 2-6,-3 0-11,1 1 5,-2 3-6,2 0-2,-1 3-10,-2 2-3,1 2 2,0 5-4,1-3 3,-2 6-5,4 4 1,-2 2-2,1 1 0,1 2-2,5 2 2,-2 2-5,2 0 4,4 4-4,-1 1 4,1-1 3,2 4-5,1-4 5,-1 5-3,1-1 1,-3-3 1,2-2-1,0 2-3,0-4 1,-1 0-4,0-3 6,-3-3-4,4 0 1,-4-3 3,0-2 0,0 1 14,0-3 13,0-1 8,-2 0-8,0-4 3,0-4-5,0 0-4,0 0-2,0 0-3,0 0-5,-12-16-4,10 7 3,2 1-5,0-1-1,0-1-3,2-1 1,0 2-5,2-1-2,0 0 0,2 1-1,3-1-1,0 1 3,1 1-5,1 0 0,1 3-2,1 1 1,-2 2 0,1-2-2,3 4 1,-2 2-15,4 2 2,-4 0 1,2 4 5,-1-3 2,-2 3-1,2-1 3,-6 3-1,3-3 1,-3 5-1,0-3 4,-1 3 4,-4-2-5,1-1-19,-2 0-32,-2 2-35,-2-1-42,-2 0-47,1-5-108,-4 2-232,3-6-21</inkml:trace>
  <inkml:trace contextRef="#ctx0" brushRef="#br0" timeOffset="1930.94">2697 1028 1433,'-3'-9'-26,"3"0"3,-4 0 9,2 1 1,0 0-3,0 0-3,2 2 2,-3 1-8,3 5-32,0-8-9,0 8-42,0-6-114,0 6-60,5-4 201</inkml:trace>
  <inkml:trace contextRef="#ctx0" brushRef="#br0" timeOffset="2174.18">2992 1021 839,'0'0'61,"0"0"11,0 6-5,0-6-2,0 0-4,0 0-7,3 5-8,-3-5-4,0 0-2,-3 8-5,3-3-1,0 4-5,3 0 1,-3 1 1,2 1-3,0 0 0,0 4-4,4 2-4,-4-1-2,4 3-1,-2-1 3,-1 0-3,2-1 3,-1 3-2,0-3-14,1 0-28,1-1-32,-1 0-34,1-3-36,-2-3-44,3-3-257,1-3 64</inkml:trace>
  <inkml:trace contextRef="#ctx0" brushRef="#br0" timeOffset="2439.94">3338 1025 1200,'-2'-12'0,"2"0"21,0 4 10,0 0 13,0-2 15,0 2 4,-3 1 1,3 2-2,0-2-15,0 7-9,0-8-4,0 8-2,0 0-6,0 0 0,0 0-2,18 18-2,-12-9-3,0 3-2,4 2 0,-2 1-4,0 0 4,0 2-4,4 4 0,-4-2 2,0 2-1,1-1-3,-1 2 2,1-1-16,-3-3-23,3 4-19,-3-5-32,0 0-32,-2 0-49,0-3-86,1-5-196,-2 1 51</inkml:trace>
  <inkml:trace contextRef="#ctx0" brushRef="#br0" timeOffset="2610.95">3414 1243 1248,'-7'-8'12,"-1"1"7,2 2 3,0-5 15,2 5 4,-2-3 4,3-3-5,3 4-6,5 0-5,3-3-4,2 1 0,4 1-3,0 1-13,5 1-34,3-2-31,0 2-35,2 4-45,-3-3-103,1 1-122,-3 3 125</inkml:trace>
  <inkml:trace contextRef="#ctx0" brushRef="#br0" timeOffset="2953.7">3840 1152 992,'5'4'25,"-1"-2"24,-4-2 10,9 2 20,-9-2 5,0 0 4,6 2 2,-6-2-3,0 0-10,10-4-6,-10 4-9,8-6-4,-5 2-5,6-1-8,-3 1-5,2-1-2,-1-3-7,3 1-2,-1-2-2,-3-2-3,3 3-4,-2-3 1,0 2-4,-4-1 1,2 0-6,-1-1-2,0 1-2,-4 3 1,0-3-3,-4 3-5,2 2 1,-5-2-1,2 3-1,-3 2 0,-1 0-4,9 2 2,-21 4 0,10-1 1,-1 2-3,2 0 2,0 2-2,2 0 1,2 1 0,0-1 1,1 3 3,5-1-3,0 3 3,3-1 0,3 0 0,2 3 3,2-4-4,4 0-28,4 1-28,4-2-27,-2 0-35,7-1-35,0-2-59,5-3-320,-2-1-34</inkml:trace>
  <inkml:trace contextRef="#ctx0" brushRef="#br0" timeOffset="3471.68">4482 1151 1427,'0'0'-24,"0"0"13,-25-8 22,25 8 17,-7-4 16,1 2 19,0 0 11,6 2 4,-11-5-2,7 2-7,0-3-5,1 4-6,-1-5-7,2 1-7,2-1-3,2-2-4,2-1-5,1-4-7,3 2 2,1-4-4,-1 1-3,0-2-2,2-4-1,0 2-2,-4 0 1,0 2-3,-2-1-1,-2 3-3,3 0-1,-5-1 0,-2 5-2,-1-2-1,-1 2-4,-2-1 2,-2 0-3,-2 3-3,-2 1 3,0 3-4,-1-1 1,0 3 2,3-2-2,-1 3-2,1 1-3,-2 1 7,2 0-3,2 1-1,0 1 2,0 3 0,3-2 2,-2 1-3,5 1 0,0 1 0,2 2 2,2-1 1,0-1-3,5 1 5,-2 2-3,5-2 2,0 1-1,-2-1 1,5 0-1,-2 1-2,-1 1 1,3-2-2,0 1 5,-2-1-3,-1 3 0,-2-3 1,2 0-3,0 3-1,0-1 3,1 1-3,-1 2 4,1-1 1,-2 0 3,1 1 1,-2 0-1,1 1-1,2-2 2,-3 2 0,-1-1-1,1 2 3,3-3-2,-3 0 4,0 0-2,3 2-1,-3-5-13,3 4-38,4-3-42,-3 3-46,2-5-47,-2-1-100,1 1-266,-5-5-48</inkml:trace>
  <inkml:trace contextRef="#ctx0" brushRef="#br0" timeOffset="4091.83">590 2267 1376,'-4'-4'-82,"4"4"20,-4-7 11,4 3 9,0 4 15,-2-10 12,2 10 13,2-8 8,-2 8 9,0-7 18,0 7 1,0-6 9,0 6 6,0-8 0,0 8 2,0-5 2,0 5 0,0 0 0,0-7-5,0 7 0,0 0-4,0 0-2,0-7-4,0 7-7,0 0-2,1-3 2,4-2-5,5 3-7,3-3 1,6-1-1,8-1-2,16-3 0,12-1-1,24-8 2,16-4 0,17 0 7,22-6 8,56-8 6,17-4 4,5 1 6,21-2 2,21 3 3,9 0-6,0 1-3,-3 4-4,-14 5-2,-3 5-5,-16 0-5,-15 6 1,-48 4-8,-9 3 0,-17 0-1,-17 2 0,-16 1-1,-14-1-5,-20 4-5,-22 1-3,-8-2-16,-13 3-26,-9-1-25,-9 0-13,-10 1-18,0 3-8,-24-3-26,-9 3-22,-11 3-16,-18-3-34,-27 1-386,-8 3-84</inkml:trace>
  <inkml:trace contextRef="#ctx0" brushRef="#br0" timeOffset="4507.42">1479 2051 1468,'-59'13'-83,"11"0"10,3-2 6,9-2 18,0-1 20,6-1 31,3-1 20,3-3 17,5 2 1,-1-1-1,6-1-5,2-1 3,-2 1 0,6-3-10,4 3 7,4-3-5,0 0 3,0 0 0,17-10-3,2 7 16,6-7 4,15 1 5,35-8 2,18-7-1,21 0 1,20-6 0,38-5 8,10-5 0,16-1 5,29-2 0,13-1-2,5 0-2,5 3-2,4 0 2,-2 3-6,-2 6-7,-15 0-6,-19 4-6,-21 3-1,-45 4-3,-14 4-9,-13-3-3,-14 5-2,-10 0 1,-17 4 2,-21 1 10,-12 3 8,-13 0 4,-4 2-3,-5-1-4,-1 0-1,-8 1-2,2 1-7,-3 0 1,-1 0-5,-1 2-5,-2-1-4,-3 1-7,4 0-16,-4-1-24,-1 1-32,-1-1-32,0 3-36,-1-2-46,-7 2-34,13-2-79,-9-2-224,-2 0-99,-2-1-112</inkml:trace>
  <inkml:trace contextRef="#ctx0" brushRef="#br0" timeOffset="11605.19">6054 866 1511,'0'0'-86,"-5"-6"16,5 6 14,-5-5 18,4 1 19,1 4 11,0-11 16,0 5 9,0-1 16,1 1 9,-1-1 17,0-1 8,0 0 7,0 0 7,3 1 1,-3 0 6,-3 0-1,3 1-5,0 2-8,0 4-11,0-8-9,0 8-3,0 0-10,0 0-1,0 0-6,-1 17-3,1-6-4,0 2-6,0 2 2,1 2-2,2 1-2,1 0-2,1 2 0,-1 1-2,4-1-1,-2 1-1,4 1 0,-1-3-1,1-1-2,0 0 3,0-3-5,1-4 4,-1 3-1,0-4 3,1-3 0,2-3-1,2 0 1,0-4-4,2-2 0,0-2 3,0-3 1,-1-1-4,4-4 1,-4-1-3,2-4-2,-1-1 0,-3 0 0,-1 0-2,-1-2 4,-2 3 5,3-3 2,-7 5 5,2 2 6,-2-1 1,-2 5 1,3-2-3,-3 1-3,-1 3-6,3 0-4,-4 2-5,2 0 0,0 2-1,-4 3-3,0 0 1,0 0-4,17 11 6,-13-5-2,2 2-1,0 0-1,4-1 2,-4 1 0,2 1 0,1 0 1,2-1-1,-4 2-4,4-2 7,-2-1-3,-3-1 3,2-2-1,2 2 0,-2-2 4,0-1-1,2-1-2,-1-2 2,2-2-2,-3 0 2,3-3-2,-3-1 1,1-2-4,0-1 1,-1-2-1,-2-1-2,0-2 2,-1 3 0,3-2-2,-3-1-2,-1 5 5,0-4 1,0 3-3,-2 1 2,1 1-3,0-2 2,0 4-6,1-1 2,-3 2-4,4 0 4,-1 1-1,5 3-4,-9 1 3,19 0 0,-9 1-3,3 1 3,0 5 0,2-2 2,0 0-2,0 3 2,-1 0-1,2 2 2,-2-3-2,-2 2 0,4 2-1,-6-3 3,3 1 0,-5 0 0,1-1 2,0-1-3,-5 1 1,2-1-2,-4 0 1,0-2 0,-2 3 0,-2-3 3,2 1 0,0-6-2,-4 5 4,2-1-1,2-4 0,-6 2 3,6-2-5,0 0 2,-12-7-6,10 1 1,0-1-4,4-1 1,0 1 0,1-2-2,4 1 2,-1-1-2,6 2 3,-2-1-3,1 0-2,4 1 3,-2 1-3,1 2 0,-1 2 0,0 0 1,2 2 3,-3 0-3,1 0 0,0 2 3,-3 3-1,5-2 1,-2 2 3,-5 1-9,4 0-26,-4-2-25,-2 4-38,0-3-41,-1 3-44,-3-2-63,0 1-136,-4-2-268,2-5-147</inkml:trace>
  <inkml:trace contextRef="#ctx0" brushRef="#br0" timeOffset="11776.31">7146 663 1791,'-8'-14'-25,"3"3"12,-1 1 7,4 3 7,0-1-4,-3 3 5,4-1 1,-1 0-9,-1 0-5,3 6-26,-2-6-34,2 6-14,0 0-28,0 0-51,11-2-266,-11 2 61</inkml:trace>
  <inkml:trace contextRef="#ctx0" brushRef="#br0" timeOffset="12192.33">7279 681 1168,'6'4'5,"0"0"2,-2 0 1,0-2-3,0 1-6,-2 2 2,2 0 12,0 3 18,1-2 14,-1 3 3,0 1 4,2 1 9,1 0-2,-1 3-3,1-3 1,-1 3-2,2-1-5,-2-1 0,2-1-8,-4 0 0,1-1-3,0-1-5,-1 0 0,2-2-3,-4 1-2,2-3 3,-1 1 3,1 0 7,-2-3 8,0 1 0,-2-4-5,0 0-5,0 0-4,0 0-3,0 0-3,0 0-3,3-13-5,-1 5-2,0 0-6,-1 1 1,4-1 0,0-1-4,-1 1 1,0 1-2,2-1 1,0-1-4,0 2 1,4 2-2,-2 0-2,0 0 0,3 2-2,2 0 0,-3 2-2,3-1 2,-1 2-4,0 2 0,0-2 6,0 1-3,-1 3 2,2-2-1,-2 4 3,-2 0-1,5 0 0,-1 1-2,-1-1-30,-2 3-35,4-1-41,-2 0-35,1 2-42,-1-3-50,6-2-409,-4 2-137</inkml:trace>
  <inkml:trace contextRef="#ctx0" brushRef="#br0" timeOffset="12734.3">8152 865 1726,'8'-6'-12,"-2"0"33,-1 1 23,-2-1 15,-1 0 22,-2-2 7,-2 2 6,-1-1 1,-2 1-7,-1-1-5,0 1-5,-2 0-9,-3 3-8,0 1-6,-3 0-7,-1 4-4,0-2-1,-3 2-7,3 1-7,-1 1-4,4 2-2,-1 0-1,2-1-2,0 1-3,5-1-1,-1 4-2,2-4-1,3 1-1,0 0 0,4-1 1,-2-5-1,7 7 2,2-4-3,0-3-3,2 0-3,-1 0-1,1-3 2,0 2-4,1-3-1,1 2-1,-3-2 0,1 3-2,-2-1-1,-1 0-5,-2 0-5,-6 2-1,17 0-1,-11 2 3,1 3 1,0 1 2,-1 4 1,0 2 0,0 3 3,0-1 0,3 10 1,0 1 1,1 3-1,1 6 2,-1 0 0,1 12 4,4 0-1,-5 3 0,0 2 3,0 2 0,-2-3 1,-4 2 0,-4-6 3,-2-2 0,-4-2 1,-2-3 1,-4 0 0,-2-8-4,-5 3 5,-3-8-2,0-3-1,-4-4 2,-4-4-2,-4-4-2,2-5 3,-1-6-4,-2-3 0,-5-7 0,-4-5 1,1-6-4,3-6 2,-7-14-1,3 0-4,11 1 3,7 5-4,5-2 1,4 6 0,6-1-10,3 4-18,6-1-27,6 0-20,5 2-34,7-2-34,12 1-28,6 0-38,0 1-84,3-1-165,17-7-69,-9 7-32</inkml:trace>
  <inkml:trace contextRef="#ctx0" brushRef="#br0" timeOffset="13280.35">8722 761 1497,'0'0'13,"-4"-9"15,0 3 12,-1 2 20,0-1 17,1 1 4,0 1-4,4 3-13,-6-6-7,6 6-8,-5-2-8,5 2-3,0 0-4,-6 13-4,4-6 0,2 3 0,0-1-2,2 6 0,3-3 0,-4 2-2,6 1 0,-5-1-1,6 1-2,-1-2-1,-1-2-2,3 1 1,1 0 0,-4-3-1,4 0-1,-2-1 3,0-2 1,3-5-1,1 2 0,1-2-3,2-5-2,-1 0-2,2-3 2,-2-3-1,0-1-5,2-4 1,-3 0-2,1-1 1,-4 3 1,-3-1 7,0 3 4,-1 0 4,0 1-1,-1 1-7,1 1-1,-1 3-7,-1-2-3,0 5-2,0-4-1,-4 6-1,0 0 2,0 0-3,14 13-3,-7-6 5,-1 1-2,4 3 1,-3-1-1,4 2 0,2-4 0,0 1 2,2 4-1,-1-6 1,1 2 4,0-1-3,-1-1 10,2-2 8,-2-1 3,-1-3 3,2-1 4,-2-1 2,1-1 3,0-3-6,-3-2 0,-1-3-2,0 1-1,-2-2-7,-1-2-2,-3 0-3,-3-3 1,-1 3-10,0-1-4,-1-1-17,-3 3-23,-1-1-28,1 2-28,-2 1-35,0 3-38,-1 2-26,-1 0-26,2 1-41,2 0-115,-5 3-278,9 1-145</inkml:trace>
  <inkml:trace contextRef="#ctx0" brushRef="#br0" timeOffset="13439.4">9316 632 1799,'2'-4'-10,"-2"4"9,0-7 6,0 3 7,0 4 8,-2-8 2,2 2 1,0 6-8,-2-6 0,2 6-9,-2-5-31,2 5-24,0 0-16,0 0-23,0 0-29,0 0-55,9 16-301,-6-11 20</inkml:trace>
  <inkml:trace contextRef="#ctx0" brushRef="#br0" timeOffset="13622.52">9372 802 1294,'2'7'-12,"0"-1"4,-2 0 12,2-3 10,-2-3 3,2 7 17,-2-2 1,3 1 4,-3-6 7,2 7-1,0-3 1,0 2 0,0 0-2,0 1-5,2-2-1,0 3-5,0 1-2,1-4-2,2 2-18,-3-1-25,2 2-33,-2-2-33,2-1-36,1-1-44,-1-1-319,1-1 14</inkml:trace>
  <inkml:trace contextRef="#ctx0" brushRef="#br0" timeOffset="14046.9">9535 851 1332,'2'-7'23,"-2"1"13,1-1 13,2 3 11,-3-2 10,0 6 4,3-7-1,-1 2-7,-2 5-9,0-6-7,0 6-7,0 0-4,6-1-2,-6 1 5,0 0-1,13 9 5,-10-3-6,2-1 7,-1 4 1,2-4-1,-2 1-4,1 1-4,0-1-2,-1 2 0,0-3-5,-1 2-3,0-2-3,1-1 1,-2-1-2,0 4-2,-2-7 2,4 5 0,-4-5 1,3 2-5,-3-2 0,0 0-3,0 0-1,0 0-2,-5-16-1,5 8-1,0 1-5,2-3 1,-2-1-3,3 0 0,-1 0-4,3 1 2,-3-1-2,1 1-2,4 1-4,-1-2 1,1 3-2,1-1 2,0 2-1,1 1 0,0 2-1,1 3 1,0 1-1,2 0 0,0 1 1,-1 3 0,1 2 0,-1 2 0,2 0 3,-3 1-2,0 1 2,2 1 1,-4 0 1,0-1 3,0 2-23,-1-1-35,-4-2-34,5 0-41,-2 1-34,-1-3-28,-1 0-66,0-4-393,-1 0-147</inkml:trace>
  <inkml:trace contextRef="#ctx0" brushRef="#br0" timeOffset="14969.85">10346 398 1777,'-2'-12'-14,"0"3"19,0 1 12,0 1 17,-3 1 11,3-1 4,2 3-3,-2-1-4,2 5-9,-2-5-6,2 5-4,0 0 0,0 0 9,2 25 2,0-8 3,2 1 7,1 10 0,1-3 0,1 3-2,-1 1-2,2 3-2,0 3-3,2-5-4,-2 0-1,-2-3-2,0-1-5,0-3 1,1-1-5,-4-4-2,5 0 2,-4-3-1,0-2 0,-2-1 4,3-3-1,-3-2-2,-2-2-4,2-1 0,-2-4-3,0 0 0,0 0-1,0 0-4,-21-10 1,10 6-4,0 1-1,-1-4-1,-8 6-3,2-2 1,-2 2 0,-3 1-3,1 1 3,2 2-2,-2 2-1,3-1 1,0 3-2,2-1 0,1 4-1,3-2 1,-1 1 2,3 1 0,6 0 0,1-3 1,2 3 2,2-3-1,2 0 0,4-1 3,5 0 0,-1-1 0,8-1 2,-3-1 0,5-3-1,0 0 0,3-3-2,-5-1 0,7-1-3,-3 1-1,2-4 1,-5 1-2,-1 2 1,0-2-1,-1 2-1,-2 0 1,-3 3-1,-2-3-4,0 1 0,2 3-2,-1 1 3,-4 0-3,3 0 3,1 3 3,1 1-2,-5-1 3,4-1-1,0 3 4,0 0-4,0-2 4,1 1 2,1 1-2,2-1 3,-2-1 0,1 1-5,2-2-10,0 0-19,-1-2-19,0 0-14,2-2-11,-2 0-20,2-2-6,-3 1 1,2-3 6,-4 1 2,0-3 4,-1-1 10,0-3 10,0 0 2,-5-1 14,1 2 19,0-2 24,-3 1 12,2 0 18,-4 3 16,2-1 10,-2 2 10,0 1 0,0-1-10,-1 2-10,2 1-4,-3 5-5,2-4-7,-2 4 2,0 0-5,0 0-1,0 0-2,-2 19-1,2-11 0,0 0-1,0 1 4,2 1-6,0 1 2,0-3 1,0 3 1,2-4-1,1 3 2,1-2 4,-2-2 9,3-1 3,-1 1 5,3-2 3,-1-1 1,2-3 0,2 0-3,0-1-1,-2-4-4,4 0-1,-4-2-1,3-3-5,-5-1-1,2-2-3,0-1 2,-4 2-3,-2 1 0,0 0-4,-4 1-3,0 0-3,-2 1-2,-4 3-3,0 1-4,-6 1-12,4 0-23,-2 2-26,-3 2-31,2 2-39,2 0-33,-1 2-30,0-2-57,4 2-419,-4-1-163</inkml:trace>
  <inkml:trace contextRef="#ctx0" brushRef="#br0" timeOffset="15535.9">11113 731 1755,'8'-1'3,"-2"-2"12,-2 0 16,-4 3 20,7-4 19,-5 0 12,-2 4 11,0 0-2,3-8-6,-3 8-7,4-2-9,-4 2-11,0 0-6,0 0-6,0 0-5,0 0-1,0 0-3,-3 18-2,3-12-1,0 1-2,0 0-5,0 1 1,3 0 0,-1 1-4,0-1 2,0 2-1,2-3 0,0 1-2,-1-3 0,4 3-2,3-4 1,-4-1-4,4 2 1,1-4-4,-1-1 1,6-1-1,-4-4 0,2 2-1,2-5-1,-4-1-3,3-3 3,0-1-2,0-1-4,-5 2 0,-2 0 1,4 0-6,-4 1 4,-2 0 1,0 4-2,-1-2-1,-1 4-1,3-3-6,-5 4 2,2 1-1,-4 3-2,0 0 1,0 0 0,0 0-1,6 11 0,-6-4-3,2 1 7,-2 0-2,1 4 2,3-3-1,-2 0 1,2 2 1,0-2-4,0 4 4,-1-3 1,5-1 1,-3 0 1,1-1 0,-2-3 6,2 2 2,0-2 12,-2-2 4,5-1 10,-2 1 0,-7-3-2,10-6 1,-5 2-9,3-4 4,-4-1-2,2-3-9,-2-3 2,-2 2-2,1-3-7,-1 2 0,-2 0-3,0 1-3,-5 1-1,3-1-12,-4 2-16,0-1-16,-4 5-24,3 1-31,-3-1-37,1 4-40,-2 3-34,3-2-32,8 2-60,-20 0-130,14 0-48,6 0-52,-9-2-29</inkml:trace>
  <inkml:trace contextRef="#ctx0" brushRef="#br0" timeOffset="16779.65">12184 543 1503,'4'-4'41,"-4"4"10,9-5 12,-8 2 9,-1 3 21,5-5 11,-5 5 3,5-5-8,-5 5-11,2-2-12,-2 2-13,0 0-5,0 0-8,8 8-4,-4 2-4,-2-1-2,2 3-3,0 2-3,2 1-5,-2 0 3,0 0-2,0 0-2,-2 1-1,2-3-2,-2 0-3,0-2 0,0 2 0,0-6-4,1 3 0,-1-3 2,0 1 3,-2-3 3,2-1-1,-2-4-5,0 0-1,0 0-4,0 0 3,0 0-2,0 0-5,0-24-1,0 12-5,2-4-10,0 3-2,3-2 2,-3 1 0,2 1 0,0 0 1,1 3-1,1-2-3,-1 4 3,2 0-2,1 0 0,2 4 0,-2 0-4,2 2 5,1 1-2,0 2 1,1 3-1,1 3 1,-1 1-3,2 4 6,-4 0-1,2-1 3,-1 2 7,0 0 1,-3 1 4,1-1-1,-3 1 1,2 0 1,-1-4 0,-3 2 3,3-2-3,-5-1 0,2-2 2,0 0 0,0 0 9,-2-1 10,2-3-2,-4-3-4,3 4-2,-3-4-2,0 0-3,0 0-3,2-14 1,-2 3-3,2-2-1,1 0 0,-1-4-7,2-1 0,2 1-2,-2 2 4,3-2-6,-1 2-4,0 0 3,0 1-4,3 1 1,0 4 0,-3-3-2,0 4-2,2 1 2,2 1-3,-2 2-2,2 3 3,-1 2-1,1 1 2,3 4-1,-2 2 0,1 1 0,-2 3 1,1-2 3,-1 4 0,4 3 0,-2-2 8,-1-1-2,-2 1 0,1 0-1,0-2 3,0 0 0,-2-1 0,0 0 5,0-3-1,-1-1 3,-1-1 0,1-1 3,1 1 5,1-5-3,1 0 6,3-2-8,0-2-1,1 0 0,0-6-2,4-4-1,-1-3-1,1-3 0,-4-1-5,-1 1-2,2 1 2,-5-3-3,1 3 1,-3-1-2,-2 5 0,-2-2 2,2 2-4,-2 2 0,-4 0 5,0 1-9,-4 0 1,1 1 1,0 3-7,-3 0 8,0 1-5,0 2-3,6 3 4,-17 3-3,6 0 4,2 3-4,-1 2 3,1 1-2,2 3 2,-3 1 0,4 0 1,-1 2-2,2 0 0,3 0 1,-3 3 4,5-3-3,-2-2 0,4 3 2,0-1 3,1-4-1,1 2 6,2 2 1,1-6-1,6 0 7,-1-1 3,3-3-5,2-1 2,0 0 5,-1-4-5,4-1-2,-2-6 3,6 0-1,-3-4-2,3-7 1,-2-5-2,2-1-4,1-9 5,-3 1-3,-1-4-2,-1-3-2,0 3 1,-5 2 1,-5 1-4,3 3-2,-5 4 3,-2-3-2,0 5 1,-3 0-2,2 5 0,-3 2 2,1 2-2,0 0-4,-1 3-1,-2 3 0,2-1-2,0 3-5,-2 3 4,0 4 0,0 0-1,0 0 1,-10 19 3,6-6-1,-1 2 2,2 3-2,-3 0 0,2 7 2,0 0 3,2 5-2,-2-4 4,2 2 3,2 2 2,0-1 1,2 0 1,0-3-1,2 0-1,-2-2 5,4-1-8,0-4 2,0-2 2,0 1 6,0-4-4,2-2 4,1-1-18,2-2-23,-1-3-33,-1-4-40,1 0-42,-10-2-55,20-7-38,-14-5-43,-2 1-96,-4-1-100,-2-2-147,-2-2-121</inkml:trace>
  <inkml:trace contextRef="#ctx0" brushRef="#br0" timeOffset="17651.41">13192 463 1595,'-8'0'-66,"8"0"21,-11-3 18,11 3 30,0 0 30,0 0 20,0 0 15,0 0 7,27-4 6,-11-1 3,5 2 2,2-3-3,2-2-5,1 2-7,1-1-3,1-1-10,-2-2-3,1 1-4,-4-2-4,0 1-3,1-3-9,-8 0 1,4-3-4,-8 1-8,1-2 1,-5 2-3,1 0-5,-2-1 0,-3 1-2,0 3-4,0 1-10,-2 1-3,0 1-2,0 1-3,-1 3 1,-1 5-1,0 0 0,0 0-2,0 0 1,0 0 1,-7 26 5,4-11-3,0 3 0,1 0 2,0 3-1,0 7 6,0-2 3,2 3 5,0 0 3,2-1 2,0-1 4,0-2-1,2 3-1,0-5 0,0-2-1,-2-4-1,-2 1 3,4-6 1,-4 2 5,2-5 14,1 0 18,-1-1-4,3-5-4,1 0-6,-6-3-2,0 0-6,19-11-4,-13 3-4,2-3-1,1-1-3,2 3-3,-5-4-3,2 4-3,-2 2 5,-1 0-11,2-1-1,-2 2-6,2 3 2,-1 0-1,1 0-2,-7 3 1,17 7-2,-9-3 0,3 0 2,-1 4-2,0 1 2,0-2-1,0 0 3,0 1-4,-3 0 1,0-2 3,3 1-2,-4-1 4,3-2 2,-1 0-1,-2 0 3,3-2 2,0-2-1,-9 0 4,18-6-7,-7 0 2,-2-2-4,-1-1-2,0-4 1,-1-1 0,-1-1 0,1 0 1,1-1-1,-3 3-1,-1-2 2,-1 4-1,0-1-1,1 1-3,-2 3-1,2-1-3,-2 3-6,0 0 1,-2 3 1,0 3 4,0 0-4,0 0 3,0 0 0,-4 17-1,1-10 0,2 5-1,1-2 0,0 5 3,1-2 2,-1 0 1,3 1 0,1 3 2,-2-2 0,3-3 2,-3-2 0,2 2 4,1-3 3,0-1 11,0 2 4,1-4 5,1-3 13,-1 2 2,0-5 3,-6 0-8,16-3 3,-10-2-6,0-1-3,0-2-4,0-2-5,-1 3-4,-3-2 3,1-1-3,-1 0-4,0 1-5,-4 2-3,0-3-1,-3 3-4,-2-1-9,-1 1-7,0 2-19,-4-1-17,2 4-23,-2-2-25,-1 3-26,1 1-23,-2-2-28,5 2-29,-1 0-24,3 0-18,7 0-56,-14-2-124,10 0-177,4 2-101</inkml:trace>
  <inkml:trace contextRef="#ctx0" brushRef="#br0" timeOffset="18187.44">14367 179 1631,'0'-11'16,"-1"-4"30,-1 3 15,0 1 15,2-1 13,-2 2 14,2 3 8,-4-3-11,4 4-9,0 1-14,-2-1-12,2 6-11,0 0-4,0 0-5,8 16-6,-4 0-1,2 5 1,0 2 5,2 4 2,1 5-1,0 1 3,-3 2-4,2-3-2,1 1 0,-3 0-5,0-5-3,-2-3-4,4 0 1,-6-5-4,2 0 0,0-5 0,-2 1-1,0-3 6,0-4 8,0-1-3,-2-2-5,2-4-2,-2-2-1,0 0-3,0 0-7,0 0 0,-8-19-2,2 11-1,0-1 3,-2 2-10,0-2-2,-4 4-5,-1-1 2,-2 0 4,-2 4-4,3 2-4,-4 2 0,2 4-1,-2 1 0,-1 3-4,2 2 0,0 3 0,3 0 1,1 1 2,2 2-5,3-2 4,0-3 2,5 1 1,-1 0 0,2-2 0,2-1 4,2-2-7,4-1 9,5-2 1,0 0-4,2-2 1,-1-3-2,0 1 2,4-2 1,-6 0 0,3 0-1,-3 0 1,1 0-2,-2 0-3,1 0-2,-2 2 1,-8-2 1,14 0-9,-6 0-4,-2 3-15,-6-3-25,10 0-21,-10 0-31,9 2-40,-9-2-48,11 1-52,-11-1-88,6 0-173,-6 0-154,13-1-155</inkml:trace>
  <inkml:trace contextRef="#ctx0" brushRef="#br0" timeOffset="18348.34">15001 584 2112,'6'-4'187,"-2"-3"19,0 1 19,0 1 16,-1-1-6,-1 1-13,0-1-20,-2 0-20,3 1-20,-3 5-50,4-8-94,-4 3-114,0 5-168,4-5-211,-4 5-130,-2-8 107,-4 2-239,-1 5-228</inkml:trace>
  <inkml:trace contextRef="#ctx0" brushRef="#br0" timeOffset="19061.71">6425 1964 670,'-9'-5'203,"1"-2"-109,-2 4-19,4-4-24,-1 4 16,2-1-5,-2 0 1,1 0 0,-1-1-5,1 3 4,0-2-5,6 4-6,-9-6-5,5 5-7,4 1-8,-8-3-3,8 3-3,0 0 0,0 0-10,0 0 5,0 0-1,-6 8-6,6-8 2,8 10-3,-2-7 5,7 3 6,6-2 2,6 1 5,8-1-3,11-1 2,6-1-1,14-2 1,40-5-3,15 0-1,26-5 3,50-7 0,18-6 1,32-4 7,28-2-2,21-2 3,15-6 3,94-8 0,11 1-5,-3-6-4,7 5 1,13 1-4,-1 4-2,5 5 2,-3 5-5,-9 1 0,-92 9-4,-12 1 3,-7 4-1,-20-3-3,-25 3 2,-32-2-2,-27 1 6,-61 3 15,-15 0 10,-19 2 22,-16-2 11,-17 4 13,-17 0-11,-14 3-4,-11 1-8,-9-1-8,-1 0-10,0 1 0,-9 3-8,0-3-8,-3 3-18,2-1-21,-5-1-33,-4 3-39,-2-4-37,-3 3-31,-4 2-40,0 0-39,0 0-84,-16-1-179,4 1 10,-6 0-68,-3-2-45</inkml:trace>
  <inkml:trace contextRef="#ctx0" brushRef="#br0" timeOffset="31430.22">1365 2905 1504,'0'0'3,"-13"-3"17,13 3 25,-8-5 20,4 3 8,-3-1 16,3-1 12,-1 0 12,-1-2 10,2 2 1,0 1 1,-1-3-12,1 3-9,0-2-4,0 2-10,4 3-13,-6-7-3,4 4-11,2 3-8,-5-5-11,5 5-5,-5-2-6,5 2-9,0 0-1,0 0 0,-6 20-4,4-4-2,2 3-1,-2 6 1,0 3-2,0 0-2,0 3 3,0 2 1,2-1-4,-2 0 2,0 1-6,2-1 1,0 0-9,0 1-19,0-4-20,0 0-21,0-2-26,0-4-32,0-2-29,2-2-27,0 0-21,0-4-8,0-3-30,2-5-99,0-1-292,2-5-120</inkml:trace>
  <inkml:trace contextRef="#ctx0" brushRef="#br0" timeOffset="31759.5">1308 2963 1651,'-9'-17'-57,"3"2"28,0 1 20,-1-1 10,2 5 17,1 0 15,-2-1 15,2 2 8,0-1 6,2-3-1,0 4-6,0 0-6,4 0-5,2 1-8,0-2-1,4 2-3,3 1-6,4 4-3,0-2-1,-1 3-2,2 2-5,2 4 1,2 0-4,-3 3-2,1 0-1,2 2-2,-4 3 3,1 1-1,-4-1-3,-6 0 1,3 4 0,-8-1 2,0 2 1,-6 0 1,0 3 1,-5-2 0,-3 2-1,2 0 0,-6-3-1,0 2-1,-2-1-1,1-3-4,1 0-14,-2-2-22,4-1-18,-1 0-28,2-3-25,5 0-24,-3-1-26,3-3-44,2 0-362,1-2-60</inkml:trace>
  <inkml:trace contextRef="#ctx0" brushRef="#br0" timeOffset="32908.08">1746 3134 1571,'4'-7'15,"-2"2"9,-4-1 4,-1-1 6,0-3 9,-1 0 3,-2 1 9,-3-2 4,-2 1 3,1-1-5,-1 1 2,1 0-7,-4 1-7,2 2-3,-2 1-8,-2 2-2,2 0-3,-1 4-7,-2 2 1,0 2-3,3 4-3,-4-1-1,2 7-3,3-1-1,0 0-3,-1 4-2,4-4 0,1 3 2,3-1 0,1-1-6,2 1 3,-1-2 1,4 0-4,0-3 4,0 0-1,2 0 2,2-3-5,2-3 3,0-1 2,6-1-4,-5-2-1,3-4 2,0 0-4,0 1 3,0-5 0,0-3 0,0 1-2,-2-1 2,2 0-3,-4-1 3,2 2 6,-2 0 3,1 3 1,-3 1-1,0-1-3,1 1-4,-1 1-5,-2 3 0,-2 2 0,8-2 1,-8 2-2,7 7-5,-3-1 6,0-1-2,0 5 1,2-3 0,-1 3 1,2 2-1,1-1 1,-2 0 2,1 1 1,3 0-2,1-2 0,-3 1 2,3-2-11,-3 0-4,3 1-3,0-3-6,-1 0-1,0-2 0,-1-1 2,3-3 3,-2 2-2,1-3 0,3-4 5,-3 0-1,1-1 3,0-5-2,-1 0 5,0-3 0,-1 0 1,-1-1 5,-3 1 8,1-2 7,-1 0 4,-4 2 1,3-4 2,-5 5 5,2-2 3,-2 3 7,-2-1 0,-1-1 1,3 3-1,-2 1-5,0-1-4,2 2-6,-2 1 2,2 0-2,-2-1-6,2 2-1,0 6-6,0-9-2,0 5-1,0 4 1,0 0-4,6-4 2,-6 4-1,0 0 1,19 6 1,-11-2-2,2 1 1,2 1-2,-2 1 3,3 3-8,0-1 6,0 3 0,-2 0-1,2 0-1,1 3-3,-4-2 8,1 0-1,-3 0-3,1 0 0,-4 0 3,2 2-2,0-4 2,-3 0-2,-1-1 1,0-1-2,-1-2 2,2 2 2,-1-2-1,-1-1-1,-2-1 3,2 1 0,-2-6-1,3 6 1,-3-6-7,0 0 4,0 0-1,8-14-2,-5 7-4,4-5-9,-1 1 6,1-3 2,2-1-3,-1 1 2,0-1-1,1 1 2,-1-2 0,-2 3 2,1 1-1,-2 2 3,-1-2 1,2 4 2,-4-1 1,2 1-1,-2 3-2,2-4 2,-2 4-3,0 0 2,1 0-3,-1-1 0,-2 6-2,2-7 1,1 3-4,-3 4 2,4-4-1,-4 4 1,0 0 2,0 0-3,0 0 3,0 0-1,16 8 2,-11-4-2,-1 1 1,1-1 0,2 2 0,2 0 1,0 2 0,-1-1 4,4 1-3,0-1 2,-2 1-3,0 0 1,1 0 2,0 0-3,-1-1 2,1 0 0,-3 1 1,-2-3-1,4 1 1,-4-1 0,-2 0-2,2 0 3,-2 2 3,-2-2-1,0 0-2,-2-5 4,-4 10 0,0-6-8,0 1-12,-4-1-20,-2-2-19,2 0-23,-1 0-30,2 0-44,7-2-66,-18-8-126,10 3-275,4-3-116</inkml:trace>
  <inkml:trace contextRef="#ctx0" brushRef="#br0" timeOffset="33422.15">2600 2784 1589,'5'-5'6,"-5"5"20,8-6 3,-8 6-5,2-4-2,-2 4-4,0 0-4,6-2-5,-6 2 6,0 0 10,8 17-1,-7-8 6,4 2 0,-3 2 5,1 4 3,3 3 0,-2-1 3,1 3-2,-1 0 3,0 4-5,0-4 0,-1 2-3,3-1-3,-4-2-3,1-2-1,0-2 0,-1 1-4,2-4-1,-3-1-1,2-2 0,-3 1-3,3-2 0,-1-1 1,-2-1 5,0-2-1,1-1-1,-1-1-4,0-4-2,0 0-2,0 0-1,0 0-3,0 0-2,0 0-3,4-19-4,-2 10 0,0 0 2,0 1-6,2-1 4,0 0-2,-1 0-2,4-2 2,2 3 1,0-1-4,-1 1 0,5 1 2,-1 0-2,6 2-1,-2-1 2,2 2-1,0 0 1,-1 4-3,3-1 1,-6 1 4,6 1-2,-4 1 3,0 2 0,0 0 5,-3 1 4,-2 1 2,-2-1 2,1 3 4,-4 0 0,-4 0 2,-2 0-1,-4 1-3,0 0 2,-6 2-1,1-1-3,-1-1-13,0 2-18,-3-4-23,1 1-24,-1-3-33,1 3-28,0-4-33,0-3-67,4 2-127,-1-6-208,9 3-62</inkml:trace>
  <inkml:trace contextRef="#ctx0" brushRef="#br0" timeOffset="33893.72">3258 3031 1596,'4'-5'17,"-3"2"12,-1 3 5,3-10 12,-3 6 10,0 4 7,-4-11 3,0 5 0,-1 1-3,2 1-5,-4-2-5,-1 1-4,2 1-5,-3-1-6,-2 5-3,1-3-6,-3 3-5,0 3-2,-1-1-2,-1 3-2,0 0-5,0 3-3,1 0 1,0 1-2,4 3 0,2 1 0,-3-1-1,5 1 1,-1 0-4,3 0 2,2 0-3,2-1 2,0 0 1,4-1-1,3-1 2,-1-2-3,1 1 2,7-1-2,-2-3-3,3-1-6,-2-2 1,2-1-2,0-1 3,0-1 1,-1-1 0,4-4-1,-6 0-1,3-1 3,-2-5 1,-3 2-1,0-1 0,0 0 2,0 0 3,-3 1 0,-1 0 2,0 3 3,0 1-6,-2-2 1,2 3-2,-1-1-7,0 2 0,-5 4-2,5-5 1,-5 5-1,10 1 5,-10-1-2,10 6 1,-6-2-2,2 2 4,1-1 0,1 1-2,-2 2 3,5-1-5,-1 1-21,-1 0-28,1-1-28,3 3-25,0-3-47,-2 1-61,-1-2-438,-1-1-147</inkml:trace>
  <inkml:trace contextRef="#ctx0" brushRef="#br0" timeOffset="34333.18">3571 3076 1733,'0'-5'4,"0"-2"14,-2 2 7,2-1 9,0 6 7,0-9 4,0 9 0,0-6-6,0 6-8,0-5-2,0 5-4,0 0-5,0 0 1,0 0 2,18 11 1,-12-5 4,0-1 1,-1 3 1,2 1-1,-3-1-4,3 1-3,-2-2 2,-1 4-3,-1-4-3,2 1 1,-3 0 0,0-1-2,0-2-1,-2 2 0,3-1-5,-3-6-3,-5 5-2,3-1-1,2-4-1,0 0-2,0 0 4,0 0-3,-14-13-2,12 4-5,2 1-4,0-4 0,0 3-1,4-5 2,0 3 1,2-3-3,0 3 0,1 0 2,3-1-3,1 0 5,1 3 1,1-1 4,3 3 5,-2-1-3,1 3 0,2 1 0,2 0 0,-2 3 0,-2 1-1,-1 0 0,3 3 2,-1-1-4,-2 2 6,-1 1-2,0 1 1,-1 0 1,-3 1 2,-2-1-1,3 1 2,-4 1 0,1 0-18,-3 0-34,-2 1-42,2-1-51,-2-3-78,0 2-166,-2-7-171,2 2-54</inkml:trace>
  <inkml:trace contextRef="#ctx0" brushRef="#br0" timeOffset="34903.56">4201 2632 1599,'-2'-7'38,"-1"-1"1,1 1-5,2 2-3,-2-2 3,2 7-1,-3-8-5,0 5-4,3 3-7,0 0-2,0 0 5,0 0 0,6 25 4,-4-10 8,0 2 4,1 2 3,3 4 5,-2 1 5,0 1 0,-1 2-2,3 0-1,-2-1-2,0 1-4,0 0 1,-1-3-4,0 0-7,0-4 0,1-2 0,-2-1-5,1 0-2,-1-6 0,0 1 0,-1-1-2,2-1 2,-1-3 3,-2-3-8,0 0-1,0-4-5,0 0-5,0 0 0,0 0-6,0 0-5,-10-20-1,5 15-1,-2 0-1,-1 0-3,0 1 2,-3 4 0,-1-2-2,-3 4 3,4 1-4,-3-2 2,-2 5 2,2 0 0,1 0 0,2 1-2,0-1 2,1 2 0,0-1-2,4 1 2,-2-1 2,4 0 1,2 1 1,2-1 3,0 0-1,4-3 3,2-1 1,2 0 1,2-2-3,0 1 2,1-4 2,2 2-3,2-1 0,-3-2 1,4 2 2,-4-1-1,0 2 3,-1-2-3,0 2 1,-2-2-2,2 2-1,-2 0 0,2 2 3,-1-2 1,0 2 0,-1 0 0,0-1 3,0 3-3,-3-2 2,1 2-1,3-2-7,-2 1-13,3-1-29,-4 2-35,1-1-36,0 0-55,-2-3-83,6 0-141,0-2-177,0 1-70</inkml:trace>
  <inkml:trace contextRef="#ctx0" brushRef="#br0" timeOffset="35313.98">4874 3006 1557,'0'0'21,"4"3"8,-4-3 0,4 4 12,-4-4 15,0 0 21,7 3 13,-7-3 6,0 0 1,0 0-3,14 0-10,-14 0-4,20-4-7,-8-1-6,3 2-8,0-3-3,2 2-4,-2-3-5,0 1-3,-1 0-7,-1-1 0,0-1-4,-1-2-2,-1 1-4,-2-2-3,-3 1-2,0-1-2,-2-1-2,-1 3-5,-1-1-5,-4 3 2,-1-2-4,-1 2 0,-2 1-4,-2 3 1,-3-1-4,0 1 2,-1 3-1,-2 3 0,2-1-2,-1 1 0,1 4-2,-3 1 2,2-1 0,3 0-1,-1 1 1,2 1-2,0 3 2,4-3-1,0 3 4,5-3 0,0 2-1,3-1 3,1 4-1,4-4 3,0 1 1,6-2-2,-2 0 0,5 0-22,0-4-34,2 0-46,1 0-61,-2-4-61,1-2-102,0-4-176,0 2-73,-1-4-73</inkml:trace>
  <inkml:trace contextRef="#ctx0" brushRef="#br0" timeOffset="36541.5">5412 2520 1675,'0'-11'26,"0"1"8,-2 2 10,2 3 6,0 0 8,0 5 3,0-9-4,0 9-13,-2-5-9,2 5-1,0 0-3,0 0-3,4 17 9,0-5 5,-2 5 2,1 0 7,2 8 4,-1-1-1,2 2 1,-2 1 0,0 1-4,0-2-4,0 2-3,-2-1-3,4-1-4,-5 1-2,5-4-2,-4-3-4,0-2-3,-1 0-2,2-3 0,-1-3 0,1 1-2,-3-4-1,2-1-1,-2-3-7,2-1 1,-2-4-6,0 0-2,0 0-4,0 0-5,0 0-3,0 0-4,-17-9 1,10 5-2,-1 2-1,0 0 3,-6 2-3,2 2 4,-5 2-3,2-1 3,-2 3-3,-1 0 1,0 3 1,2-1 1,-2 2 0,4 0-1,0-1-1,0 0 4,3 0 0,1 2-1,2-3 2,0 0-1,5 0 2,1 0 2,-1-1 3,3-1 0,3 0 0,1-3 4,5 4-4,-1-6 2,0 0-1,5 2-1,-2-6 2,1 2-3,1 0 2,2-4 1,-2 0-3,-1 0-2,-2 0 2,4 1 0,-4 1 0,-1-1 1,-1 0 0,1 0-3,-3 2-1,1 1 0,-1-3-3,0 2-1,-6 2-2,12-3 2,-12 3-1,0 0 2,18 3 1,-12-1 0,0-1 1,1 2 1,1-2 1,1 1 0,1 0 4,-2 0 1,7 0 2,-3 0 6,1-2 2,3 0-2,-2 0 4,4-2-1,-2 0-1,0 0 2,0-2-1,2 0 7,-4 1 1,1-3 2,0-1-1,-2 1 0,-1-4 3,-2 2 1,4-1-1,-6-1 0,0 3-3,-1-1 1,-1 0 1,-1 1-5,1 1 1,-4-2-5,-2 3-1,-2-1-4,2 6-4,-9-6-1,5 2-2,-5 3-1,1 1 5,8 0-5,-17 1 1,7-1-3,3 3 1,-1-2-4,2 2 2,6-3-2,-14 5 2,10-3-4,-2 2-2,4-1 3,2-3 1,2 8 0,0-2 2,2-3-1,3 1-1,-1 0-1,3 0 1,-1 1-3,0 2 3,3-2-3,0 3 4,-1-1 0,0 5-2,0 0 4,2 0-2,1 6 0,-5-3-1,-1 4 3,1 2 1,-1 2-3,-3 2 3,0-1 0,-4 3-3,2 0 5,-4-1-2,-1 1-1,3-1 1,-3-1-1,-1-1 1,-6-2-1,6-3 4,-2-2-2,0-3-2,-2-2 0,-1 3 7,-1-6-6,5-1 0,-3-3-4,1-1-4,-1-2-4,8-2-10,0 0-6,-10-8-4,7-1 0,8-1-9,-3-3 1,4-4 3,4-4 0,1-2 6,4-6 1,2-2 2,-2 2 2,8-8 1,-2 1 4,0 0 2,-4-3 2,-1 8 1,0-3 1,-4 1 1,1 0 3,-4 1-1,-1 3 11,1 3 1,-5 0 3,0 4 3,-2 1 3,2 3-2,-4 2 0,0 3-2,0-1-3,0 4-2,-4 3-1,0 1 0,0 4-3,4 2 2,-15 5-1,9-2 0,1 2 1,-3 4 0,4 0-2,-1 1 2,1 1 0,0 3 1,2-4-1,0 5 3,2-4-1,0 0-1,2 2 2,0-1 3,4-1-2,3-1-4,-1-1-27,5-2-42,4 2-51,5-6-50,0-3-68,10 0-131,-2-2-288,1-2-153</inkml:trace>
  <inkml:trace contextRef="#ctx0" brushRef="#br0" timeOffset="37293.57">6555 2721 1869,'-4'-5'13,"4"5"8,-5-7 15,2 1 12,-1 2 24,1-1 7,1-3-4,2 0-5,0 0-14,2-2-7,3 1-7,-1-2-2,4-2-9,1-2 1,3-3-5,1 3-3,0 0-2,1-3-4,0 3 0,-4 2-2,0 2-2,1 0-1,-4-1 0,3 2 5,-3 3 4,-3-1 3,2 2 1,0 1 0,-2-3-2,-1 3-4,3 1-2,-4-1-6,3 2-5,-5 3 0,4-4 0,-4 4-3,0 0 2,0 0-3,0 0 1,0 16-1,0-11-1,-2 3 1,0-1-1,2 2 2,-2 3-1,-1 1-1,3 1 1,-2 3-4,4 0 1,-2 2-3,0 1 5,0 1-1,0-1-1,3 1 2,-3 1 0,2-2-2,0 1 0,-2-1 0,4 0 3,-2 1 0,0-2-2,2 0 2,-2-2 4,2 0-5,-4-2 2,3 1-2,-1-3 2,-2-2-2,0 0 5,0-1-1,0 0 0,-2 0 1,-1-3 1,-1-1-4,-2-1-1,2-3 4,-2 0-1,-1 1 0,7-3 1,0 0-1,-17-10-1,13 4-1,2-2 0,-2 1-2,4-3-2,0 1 1,2-1-1,0-1-2,4-2 0,0-1 0,2 3-1,2-1 2,0 1-2,3 1-3,-1 1 2,0-1-1,6 5 0,-4-3-4,2 4 5,0 3-3,1 1 1,3 1 3,-4 1-1,4 3 1,-2 0 0,0 0 0,-1 3 0,-1 2 2,0-3 0,-2 1-2,-1 2 4,0-3 0,-1-2 2,-4 1 3,1-2 3,-1 2 1,-1-2 6,-1-2-2,-1 0 0,-5-2-1,0 0 3,0 0-4,0 0 1,4-10-1,-4 10-4,-2-14 2,2 4-4,0-1-1,2 0-15,-2-4-18,4-1-14,-2 1-11,2 0-19,0 2-22,1 0-21,-1 4-31,3-3-18,-3 2-21,3 5-17,1-3-58,2 0-348,-2 5-107</inkml:trace>
  <inkml:trace contextRef="#ctx0" brushRef="#br0" timeOffset="38139.84">7281 2718 1575,'7'3'-52,"-2"-1"29,-5-2 12,8 5 33,-2-3 13,-6-2 12,0 0 2,17-5 0,-12 3 1,5 0-2,-1-3 2,-1 2-1,0-1 2,-3-2 2,6 2 7,-5 0 5,0 1 2,0-1 4,-2 0 0,3 0-3,-6-1-2,4 3-7,-5 2-8,0 0-7,0-6-4,0 6-4,0 0-6,-21 0-3,11 1-4,-2 4-4,-1 0-4,-1 1 0,1-1-1,0 3-5,1 1 0,4-1 0,-3 1-1,2-1-3,1 2 1,2-2-2,2 1 0,2-1 4,0 2-2,2-2-1,4-1 2,2 0 1,4 1-2,4-1 0,0-1 2,5-2-3,0-2 0,2 0-2,1-1 1,1-2 3,0-1 2,-2-2-3,5 0-1,-3-3 2,0-1 0,-4-1-2,1 0 1,-6 1-2,1-2 5,-2 2 2,-1 0 2,-3 1 5,-1 2 1,1-2-10,-5 1 1,3 2-3,-5-1-3,-2 5 2,2-6-3,-2 6-2,0 0 3,0 0-5,-11-4 0,11 4 1,0 0-2,-18 4 1,18-4-1,-7 3 1,7-3 1,-9 3-1,7 2-2,2-5 2,-4 4 1,4-4-5,0 6 4,0-6 1,0 7 0,0-7-2,6 7 0,-2-3 0,1-3 1,1 4 2,0-2-2,-2 3 0,5-3-1,-2 3 0,1 0-1,-2-1 2,2 2-4,1 0 3,0 1-2,1 3 3,-1-1-2,-2 2 2,0 1 0,2 0-1,0 2 2,-4 0 2,4 3 0,-3 0-1,1 1-2,0 1 5,-3 1-2,-2-3 0,0 4 1,1-3 1,0 2 3,-1-3-1,-2 0-1,2-1 5,0 1-2,-2-5 3,0-2 2,3 0 0,-3-1 8,0-2 8,2 2 16,-2-5 11,0 2 29,2-3-5,-2-4-13,0 0-4,0 0 2,0 0-12,0 0-5,17-16-2,-11 6-7,3-4-5,-3-1-4,2-2-10,4-1 2,-2 0 0,-2 1-9,0 1 4,1 0-7,-3 4-10,1-2-12,-1 2-7,1 2-10,-3 0-11,0 0-7,0 3-16,-1-1-24,0 0-23,1 3-27,-2 0-25,4-2-40,-6 1-44,0-1-61,0 1-123,2 0-45,-4 1-92,2-1-67</inkml:trace>
  <inkml:trace contextRef="#ctx0" brushRef="#br0" timeOffset="39046.18">8798 2680 1693,'-4'4'83,"4"-4"-5,-2 5-4,2-5 1,0 0 8,-5 6 3,5-6-2,0 0-9,-2 4-10,2-4-9,0 0-13,0 0-25,0 0-34,0 6-47,0-6-34,2 5-19,-2 1-50,0-6-83,0 12-366,-2-6-112</inkml:trace>
  <inkml:trace contextRef="#ctx0" brushRef="#br0" timeOffset="39227.77">8726 2975 1653,'0'8'-19,"0"-2"15,0-1 20,0 1 32,0-6 31,-2 9 25,2-5 11,0-4 3,0 8-6,0-8-13,-2 4-9,2-4-10,2 6-5,-2-6-14,4 3-38,-4-3-40,10 0-71,-10 0-71,17-3-103,-4-2-207,2 0-94,2-3-65</inkml:trace>
  <inkml:trace contextRef="#ctx0" brushRef="#br0" timeOffset="39513.87">9399 2501 1816,'2'-7'124,"0"2"-1,0 0-15,3 2 10,-5 3-4,3-9-6,-1 6-9,-2 3-13,4-5-12,-4 5-13,0 0-3,0 0-4,10 20-7,-4-5-4,-2 0-4,3 8-3,-1-1 1,1 4-5,-1 1-3,-2-1-2,1 3 0,-3-1-5,2 0 2,-4 1-4,2-2-3,0 2 4,-4-5-1,4 3-16,-2-6-29,-2-1-32,0-3-40,2 0-50,-2-3-64,0-2-99,0-2-182,-3-3 28,1-1-75,2-2-43</inkml:trace>
  <inkml:trace contextRef="#ctx0" brushRef="#br0" timeOffset="39703.27">9573 2869 1575,'5'-6'116,"0"0"-3,-1 3-9,1-2-5,0 0-3,-1 0 1,-2 3-8,2-5-11,0 4-7,0-1-19,-4 4-34,4-6-49,0 2-56,-4 4-61,7-5-85,-2 1-171,-2 0-142,4 0-49</inkml:trace>
  <inkml:trace contextRef="#ctx0" brushRef="#br0" timeOffset="40007.65">9946 2721 1488,'0'0'70,"-7"-3"6,7 3-6,-4-5 9,4 5 8,-6-4 8,1 0-1,5 4-8,0 0-10,-8-4-10,8 4-8,0 0-6,0 0-8,-10 5-5,10-5-7,-2 8-3,2-1 1,0 0-6,4 0 0,-4 3-2,6-3 0,-2 3-1,2 1 2,3 0 0,0 1-4,-3 2 8,2-3 2,1 0-1,-1 3 1,-2-1 0,-2-1 1,3-1-3,-4 0 1,-1 1-4,-2-3-6,-2 3-17,-2-3-47,-2 1-53,-2 0-62,-2-5-103,-1 0-170,-1-2-31,-1-1-62,2-2-32</inkml:trace>
  <inkml:trace contextRef="#ctx0" brushRef="#br0" timeOffset="40172.46">9855 2755 1546,'2'-8'90,"2"-1"-2,0 1-10,0-1-7,5-2 13,1 2 3,1 0-9,2-1-4,4-2-7,3 2-10,2 1-3,2 2-19,1-1-37,-2 1-44,2 3-57,1-2-52,-7 1-84,2 1-395,0-1-132</inkml:trace>
  <inkml:trace contextRef="#ctx0" brushRef="#br0" timeOffset="40421.99">10409 2514 1788,'2'-4'31,"1"1"12,-3 3 18,2-8 18,-2 8 18,2-5 10,-2 5-4,2-5-1,-2 5-13,1-3-8,-1 3-16,0 0-9,0 0-6,0 0-5,12 13-1,-8-3-2,0 3-1,1 2 1,0 3 0,0-2-4,0 5-1,2 1-3,1 2-4,-2-2-3,-2 0 2,0 1-7,0-5-29,0 2-30,-2-3-39,3-1-46,-1-1-47,3 0-41,-5-6-41,6-1-137,-4-3-281,5 1-163</inkml:trace>
  <inkml:trace contextRef="#ctx0" brushRef="#br0" timeOffset="40699.62">10658 2535 1766,'-3'-5'-24,"1"-3"17,0 2-1,2 0 4,-2 3-2,2 3-2,-2-8-2,2 8 2,0 0 1,0 0 5,0 0 15,-13 11 6,11-3 10,0 4 11,-3-3 4,3 4 8,0 1 0,0 1 3,0 1-1,0 1-1,2 0-1,0-2-3,0-1-6,2 1 1,0 2-3,2-3-5,1 1-1,1-2-1,0 0-4,5 0-1,0-2-3,1-1-9,6-2-30,-4-1-36,3-1-42,4 0-53,-3-6-76,3-2-149,-3-2-190,6-2-61</inkml:trace>
  <inkml:trace contextRef="#ctx0" brushRef="#br0" timeOffset="40950.23">11038 2503 1508,'-2'-4'32,"2"4"9,-3-8-2,3 8 4,-1-3 15,1 3 6,-2-7-3,2 7-6,0 0-7,0 0-2,0 0-1,0 0 3,6 18 5,-2-8 1,1-1-2,-1 4-2,3 0-2,-3 2-7,2 2 3,-2-1-6,-1 2-1,2-3-3,0 2-5,-1 1-22,1-3-27,-3-2-31,2 2-43,0-2-41,-3-4-51,4 1-95,-3-4-334,1-2-114</inkml:trace>
  <inkml:trace contextRef="#ctx0" brushRef="#br0" timeOffset="41189.97">11201 2426 1744,'0'-7'36,"0"3"4,0 4 0,3-8 6,-3 8 12,-3-5 1,3 5-8,0 0-5,0 0-6,5-4-5,-5 4 5,0 0 2,6 17 6,-2-6 3,0 3-1,0 3 2,1 0-3,0 3-2,1 2-4,0 1-4,-2 0-3,-2 0-4,2-3-16,-2 2-39,-2-1-44,-2-2-52,2 2-48,-2-6-82,-2 0-164,2 1-166,-2-7-80</inkml:trace>
  <inkml:trace contextRef="#ctx0" brushRef="#br0" timeOffset="41372.27">11030 2689 1525,'-8'-5'39,"-1"1"14,7-1 1,-2 3-2,2-3-2,2 5-7,2-8-5,2 5-2,2-3-4,3 3-2,1-3-8,6 2-41,0 0-46,0 1-51,3-5-91,5-1-326,-2 0-37</inkml:trace>
  <inkml:trace contextRef="#ctx0" brushRef="#br0" timeOffset="41778.41">11608 2367 1498,'-2'-4'53,"2"4"11,2-7 3,0 2 4,2 0 12,1 0 8,4-1 1,1-1-5,2 1-2,8 1-1,-4-3-12,10 1 3,-3 2-6,1 1-2,-1-1-4,-4 2-6,2 0-5,-1 3-6,-4-4-4,1 2-8,-5 2-2,2 2-4,0 4-2,-6-1-2,2 3-3,-6 2 0,-2 3 0,-2 2-1,-4 2-3,-1 3-1,-2 0 0,-1 1-4,0 1-1,-1-2-2,1-1 0,-1 1 0,3-4-2,-1-2-3,1 1 2,0-2-2,2-1 4,-1-3-4,2 1 2,1-3 0,-2 3 1,2-5 2,2 4 7,2-4 8,4 1 6,0-2 1,4-1-2,7 1-2,0-2-4,4 0-6,1-2 4,5-2-5,0-2-25,1-1-35,-3-3-57,3 1-69,-1-2-65,2-4-133,1 0-150,0-2-160,-2 0-174</inkml:trace>
  <inkml:trace contextRef="#ctx0" brushRef="#br0" timeOffset="41999.39">13111 2419 1968,'0'0'140,"0"0"12,0 0 4,9-4 9,-9 4 40,0 0 25,5-2 13,-5 2-9,0 0-22,0 0-22,2-6-18,-2 6-19,0 0-17,0 0-17,0 0-29,0 0-46,0 0-53,0 0-59,0 0-58,0 0-60,0 0-75,8 8-44,-8-8-60,0 0-191,0 0 2,0 0 83,-22 4-110,22-4-82</inkml:trace>
  <inkml:trace contextRef="#ctx0" brushRef="#br0" timeOffset="46934.67">1453 4440 457,'0'0'165,"0"0"-42,8 3-29,-8-3-5,0 0-12,0 0-2,8 0-1,-8 0-1,0 0 8,0 0-2,0 0 5,0 0 6,6-5-2,-6 5 2,0 0 0,0 0 2,1-6 0,-1 6 0,0 0-1,3-5-3,-3 5-1,0-6-1,0 6-2,0-5-4,0 5-7,-3-6-3,3 6-8,-3-7-7,1 2-9,2 5-5,-6-7-5,-2 4-4,0 0-5,2 1-1,-2 0-6,-3 0-3,0 2-3,-1 0 0,1 2-2,-1 0-2,-1 3-1,3-5 0,1 7-4,-2-4-2,3 2-2,-1-2-4,3 3 0,-1-1-3,1 1-2,2 2 1,2-1 1,0 1-2,0-1 1,4 3 3,0 0-2,4-1-1,0 1 4,1 2 0,1-4 1,1 4 0,2-2-2,-1 1-1,0 0 0,2 0 2,-4-1 0,2 2-1,-1-1 3,-3 0-3,-2-1 2,0-1-1,1 2 1,-5 0-2,-2-2 2,-1 1 2,-1-1 0,-2 2 2,-3-2-2,1-2 1,-4 1 0,0-1 0,0 1 1,-3-4-1,2 1 1,1-3-5,-5 0-13,4 1-16,-2-3-23,3-3-30,1 1-37,0-2-49,1-1-40,1-3-34,5 1-110,1-3-258,2 1-111</inkml:trace>
  <inkml:trace contextRef="#ctx0" brushRef="#br0" timeOffset="47192.91">1683 4393 1764,'0'0'42,"8"-2"9,-8 2-1,6-3 8,-6 3 7,7 0 0,-7 0-6,0 0-9,0 0-8,0 0-5,8 5-9,-8 0 3,0 5-3,0-1-2,0 6-6,-2 2 0,-1-3-3,3 5-3,-1 0 2,-1 1-2,0-2 0,-1 3-1,1 1 0,0-4-23,-2 3-30,2-4-38,0 4-48,0-4-39,0-2-68,2-1-408,0-4-139</inkml:trace>
  <inkml:trace contextRef="#ctx0" brushRef="#br0" timeOffset="47368.91">1589 4707 1707,'-6'-7'23,"-1"5"13,5-5-4,-2 2-8,2-1-2,2 1-2,4-3-1,2 2-5,3-1-3,6 1-11,2 0-23,2 1-30,8-2-38,5 7-26,0-7-43,11 3-116,-3-2-128,-1 3 84</inkml:trace>
  <inkml:trace contextRef="#ctx0" brushRef="#br0" timeOffset="47718.89">2269 4587 1255,'0'0'74,"0"0"2,0 0 2,-8-7 10,8 7 7,-13-6 9,6 4 1,1 0-11,6 2-10,-16-3-12,4 6-5,2-3-8,-3 4-10,1-1-2,-3 4-6,-3 0-3,7 2-4,-5-1-5,3 1-4,1 4 0,1-2-4,1-2-2,1 2 0,3 3-2,2-5-3,0 0-1,4 1 1,0 0 3,4-3-2,2 1 2,2-2 4,3-3 0,2 1 4,0-2 0,-2-2-2,5 0 0,-3-2-2,1 0 8,-3-2 5,2 1-3,-3-3-3,-1-2-4,1 1-2,-6-1-4,1 1-2,-5-3-11,-2 2-12,-3 1-11,-1 1-17,-4 0-15,-3 3-15,1-3-20,-4 2-19,4 3-30,-1 1-37,2-3-50,1 3-112,1-1-296,9 1-126</inkml:trace>
  <inkml:trace contextRef="#ctx0" brushRef="#br0" timeOffset="47961.99">2389 4572 1705,'7'-2'11,"-7"2"20,9-3 7,-9 3 6,5-3 2,-5 3 0,7-2-6,-7 2-5,0 0-9,0 0-2,8 10-4,-6 0 1,-2-1 9,3 2-2,-3 4 7,0 0-1,3 5 2,-3-1 0,0 1 1,0 4-4,0 2-2,0 1-7,0 0-4,0 2-21,2-5-23,-2-1-25,0-2-29,2-2-27,0 0-33,-1-2-41,-1-5-94,3-3-266,-1-2-42</inkml:trace>
  <inkml:trace contextRef="#ctx0" brushRef="#br0" timeOffset="48248.11">2477 4665 1502,'-2'-11'36,"-1"-1"11,1 5 12,2 0 11,0 0 16,-2 2 6,2 5-2,0-10-10,2 4-9,3 2-8,0-1-9,2 1-6,2 1-4,-1-1-8,2 1-3,0 1-5,2 2-1,-2 0-5,1 0-1,0 5-1,-1-3-6,-1 1 2,-1 1 0,-3 2 3,3 1 2,-6 1 2,-2-1 0,0 1-1,-5 2-2,-3 0-2,0-1-7,-3 0-26,1 1-26,-3 0-36,0-2-39,1 1-40,-4-4-59,4-1-120,-1-2-270,3 0-103</inkml:trace>
  <inkml:trace contextRef="#ctx0" brushRef="#br0" timeOffset="48739.26">2866 4330 1619,'2'-5'21,"-2"5"12,5-3-7,-5 3-8,4-4 0,-4 4-7,0 0-6,0 0 4,0 0-1,11 17 11,-11-5 1,4 1 8,-2 2 6,2 5 3,0-3 9,-2 3 7,4 4 1,-2-2-3,2 1-1,-2-3 0,0 0 0,-2 1-1,0-3-2,2 1-2,-4-2-3,2-3-2,0 1-1,-2-3-7,0-2 3,1 1-2,-1-3-1,3 2-2,-3-6-5,0 1-1,0-5-2,0 0-1,0 0-5,0 0-2,0 0-3,0 0-6,3-19-1,1 9-2,-3 1-4,6-2 2,-2 0-4,3-2 4,1 2-3,-1 1-2,2 1 0,2 0-1,-1 1 2,5 0-4,1 3 0,-2 0-1,1 2 3,4 1-1,-4 0 1,0 2 1,0 2 2,-1 0 2,2 1 2,-6 2 3,3-2 3,-5 4 2,0-2 6,-3 3 4,-4-1 3,-2 1-1,-4-1 1,-2 4-1,-4-2-2,-2 0-4,-2 1-24,-4-1-28,1-1-38,3-1-46,-4 1-40,2 0-35,-2-4-74,4-1-114,0-3-184,4 0-68</inkml:trace>
  <inkml:trace contextRef="#ctx0" brushRef="#br0" timeOffset="49226.59">3514 4580 1528,'11'-3'17,"-3"1"28,-1 1 20,-3-1 17,0-3 12,-4 5 6,7-7 3,-3 3 5,-2-2-4,-2 6-3,0-9-8,0 6-8,0 3-6,-4-12-8,-1 7-10,1 1-8,-2 1-5,-3 0-7,1 1-7,-1 0-2,-3 0-4,-1 4-4,0 0-3,-1 1-2,-3 3-5,2 2 1,0 0-3,1-1 0,-2 5-2,6-3-2,-4 3-2,6-1-5,0 0 1,2 1 2,3-3-2,1 4-6,4-6 2,1 2-1,3-1 1,0-1-2,3-1 2,2 0 4,1-1-4,0-3 2,2 1 4,-2-3-2,1 0-4,0-3 5,-1-1 1,-1 1 0,-1-3 0,4-2 3,-6 1 1,0 0 7,-2-3 3,1 3 5,-1 0 0,1 2 3,-3-1 0,0 0-4,0 1-2,1 1 0,-1 0-5,-4 4-6,5-6-1,-5 6-7,5-3 4,-5 3-6,0 0 3,0 0 0,13 7-2,-8-3-9,-1 2-6,-1-1-9,2 1-16,-1 1-27,2-1-28,0 1-23,1 1-31,2 0-32,-1-2-62,-2-1-126,1-1-112,1 0-57,-2-1-42</inkml:trace>
  <inkml:trace contextRef="#ctx0" brushRef="#br0" timeOffset="49652.48">3787 4570 1586,'2'-8'57,"0"2"9,0 0 5,1 1-6,-1 1-7,3 1-4,-5 3-10,4-9-8,-4 9 0,6 0-8,-6 0-1,0 0 1,15 10 5,-11-4 5,2-1 4,1 3 3,-1 1-3,1-1-1,-1 4-2,-2-4 1,2 1-2,-2 0-4,0 1 1,-2-3-3,4 1-1,-4 0-6,0-2 0,0-1-1,0 1 2,0-1 1,0 0-3,-2-5-2,0 5-1,0-5-3,0 0-2,0 0-1,0 0-1,0 0-1,-2-17-5,4 10-2,0-2-2,4-1-3,-2 0 3,5-2-4,-1 3 0,3 0-2,0-2 2,-1 2-1,2 1 0,2-1 0,2 4-2,-3 1 0,2 0-2,-2 2 2,-1 2 1,2 0-1,-2 2 0,2 3 1,0 0 0,-2 2 2,1 1 0,-1-1 2,0 1-7,-4 2-2,2-1 4,-3-2-1,1 3-4,-3-1-30,-1-2-43,2 2-54,-2-3-47,-2-1-63,-1 1-141,2-2-232,-3-4-116</inkml:trace>
  <inkml:trace contextRef="#ctx0" brushRef="#br0" timeOffset="50211.91">4525 4191 1810,'0'-6'59,"2"1"-6,-2-1-9,1 2-5,-1 4-6,0-7-12,0 7 0,0 0-4,0 0 8,10 12 9,-3 2 6,0 1 1,0 6 6,1 2 5,0 1 3,3 2-2,-5 1 2,3-2-2,1 6 0,-3-4-2,-1-1-7,0-1 0,0 0-4,-1-2-4,0-4 0,-2 0-6,2-2-1,-1-2-4,-2-1 2,0-3-1,0 0 2,0-3-3,0-1-3,-2-3-4,0-4 1,0 0-4,0 0-3,0 0-1,0 0-7,0 0-2,-20-15-2,10 9-4,2 1 4,-3-1-5,-1 1-2,-3 1-2,0 2 1,1 2-1,-4 2 2,1 2 0,1 0-1,-1 1 0,0 1 2,3 1 3,0 1-6,2-1 3,-1 2-2,4-4 3,3 3-1,0-3 0,1 1 4,3-3 1,0 4 1,2-7 0,9 5 2,-1-2 0,3-3 0,2 0-2,-1 0 1,4-3-1,-2 3 1,-2 0-2,3-2-1,-2 2-1,0 0 1,1 0-2,-2 0 2,-1 2 4,2-2 2,-2 3 1,2 0 0,-2-1-2,-1 1 0,-2-1 2,4 1-1,-6 1 0,2-1 1,0-1-9,1 2-26,-2-2-32,-2 0-47,2 0-54,-1 0-56,3-2-142,-3 0-106,-6 0-92,15-4-62</inkml:trace>
  <inkml:trace contextRef="#ctx0" brushRef="#br0" timeOffset="50846.08">5367 4575 1594,'-2'7'20,"2"-7"9,0 0 12,0 5 18,0-5 19,0 0 8,-2 4-3,2-4-9,0 0-6,4 5-9,-4-5-7,0 0-2,9 3-5,-3-2-5,3-1-5,-9 0-1,17 0-4,-7-1 0,2-2-3,0 2-1,0-3-1,-2 0 5,3-1 3,0-2-4,-2 2 0,0-3 3,1-1 0,-4 1 1,-1 1-1,-1-3-3,-2 0-2,-2 3-4,-2-3-2,-2 2-6,-2 1-1,-2 1-3,-1 1-1,-4-1-1,1 3-5,-4 0 2,1 1-4,-2 2 0,-2 2 0,1 1-3,-2 0 1,3 1-3,-2 1 1,4 1 0,1 2-2,2-1 4,0 3-2,4-2 4,4 1-3,0 1 4,4-1-1,4 1-1,6-1 1,0 2 4,5-2-2,4-2 2,6 1 0,5-3-4,-1-1 2,5-1 1,-3 2-3,1-5 2,2 0 0,-4-5 2,-1 4-1,-1-5 0,-2 1 2,-3-3 0,-1-1 2,-4-1 1,0 0 1,-8-2-2,3 3-2,-7 0-3,-1-2-4,-3 4 2,-4-2-2,-4 3 0,-5-1 4,-3 3-6,-1-2 0,-2 2-2,-2 3-2,4-1-2,1 0-8,-1 0-4,2 2-6,-1-2-1,2 2-2,0 0 2,10 0 1,-12 2 3,12-2 0,-6 4 5,6-4 1,0 0 3,0 0 2,18 9 2,-8-5-2,0 0-13,0 0-24,3-3-39,2 3-54,-2-4-65,-1 3-129,-2-3-333,0-3-163</inkml:trace>
  <inkml:trace contextRef="#ctx0" brushRef="#br0" timeOffset="51233.05">5786 3903 1768,'-8'-10'26,"-3"3"15,3-1 9,2 3 17,0-1 21,-1-1 22,2 3 2,1-1 8,2 2-2,-2-2-10,4 5-11,-4-3-5,4 3-12,-6-6-10,6 6-11,0 0-6,-4-2-9,4 2-6,0 0-5,-7 19-5,9-3-1,1 5 0,-1 5-8,0 3 10,2 9 0,2 0 3,-2 2-1,1 1 7,3 2-1,-1-1-5,-1-3-1,-2 0 1,4-3-10,-1-2 3,-1 1-1,-1-8-28,3-2-17,-2-2-31,-1-3-36,1-1-44,-1-2-46,2-2-33,-1-3-55,4 0-129,-6-5-110,2 1-102,-2-3-107</inkml:trace>
  <inkml:trace contextRef="#ctx0" brushRef="#br0" timeOffset="51895.2">6287 4641 1649,'0'0'0,"8"0"8,-8 0 12,8-3 17,-8 3 27,8-3 10,-6-2 11,-1 3 2,6-3 5,-3 1-2,-2-2 2,0 1-3,0-3 7,-2 1-1,0-1-2,0-2-5,-2-1-4,0 2-3,0-3-4,0 1-3,-2 0-7,-4-1-7,2 2-10,-4-1-6,2 1 0,-4 3-12,-2 2-6,-1 0-5,3 2 1,-6 3-6,6 0 0,-3 1-6,0 1 0,0 3-3,3 2 2,-1 0-3,0 1-3,3 1 3,2 1-6,-1 0 0,6-1 2,1 1-1,0-3 1,4 3 1,0-1-2,1-1 0,3-1-1,1 0-4,3-2 0,-3-1-1,7-1 0,-3 0-2,1-2 4,1-1 4,-3 0-3,4 0 1,-4-1 0,0 1 1,-1-3 1,-1 2-4,-8 1 3,17-2-6,-10 2 0,-1-2-7,-6 2 2,9 4-1,-5 1 3,-2 1-1,-2 4 0,-2 2 3,-1-2 0,-1 8 1,0 1 1,-2 6 2,0-1 1,-3 6-1,1 5 2,-3 1 0,2 4 1,-1-4 2,-3 10 4,0-2-3,1-1 1,-1-8 1,3-2-1,-3-3 6,2-4 2,1-2-1,2-6 0,-4-2 4,3-3-3,2-5 2,-4-3-4,3-1 3,-1-5-1,9 1-2,-21-10-4,11-2-5,1-1 0,0-8-3,1-3-1,2-3-14,4-4-18,2-7-35,2 0-42,2-2-29,6-4-40,6-2-32,0 2-10,1 1-79,7 1-130,1 2-187,1 6-118</inkml:trace>
  <inkml:trace contextRef="#ctx0" brushRef="#br0" timeOffset="52219.66">6511 4521 1555,'5'7'-77,"4"-3"28,-2 0 23,2-1 28,-1 1 24,0 0 22,-1-2 17,1 2 6,0-4 8,2 2-1,-10-2-3,20 0-4,-9-2 1,2-2-4,-1-2-2,3-1-5,-2-1-2,0-2-7,-1-1-6,-2 0 1,2-3-4,-4 1-5,-1-3-1,1 1-3,-2 0 0,-2 2 4,-2-1-2,-1 3-3,3 1-6,-8 1-5,4 0-2,-3 1-3,-1 1-6,0 4-1,-3-1-1,-1 4-2,8 0 2,-14 3-3,6 1 0,2 1 1,-1 3-1,2-1 0,1 2-1,2 3-1,0 0-15,2-1-24,0 0-33,6 1-25,4 1-39,5-2-32,2-1-38,4-2-72,3-2-364,0-3-135</inkml:trace>
  <inkml:trace contextRef="#ctx0" brushRef="#br0" timeOffset="52834.25">7224 4342 1752,'5'-4'17,"-1"-2"11,-2-1 8,2 4 18,-2-2 17,0-1 7,1 2 6,-1-2-1,0 1-5,0 1-5,3-2-7,-3 0-9,2-2-3,0 0-9,2 1-3,0-2-5,3-3-2,0 1-5,-1-3 1,0-1-6,3-1-2,0-4-4,-5 3 0,2-4-5,-1-1 1,-1 2-2,-2 2-1,-1-2-1,2 3-3,-3 0 0,2 4 0,-2-2-3,0 2-5,0 4 0,0 0-3,-1-1-4,-1 6 1,0 4 0,0 0 1,0 0-3,0 0 3,0 23-1,0-10-1,0 7 1,0 2 3,3 4 2,-3 3 1,2 3 5,-2 0-4,0-1 0,0 2 3,-2-3 0,-1 1 1,2 0 0,-1-5-1,2-1 1,-4-4-2,4 0 2,-2-4 0,-2 1-2,2-7 4,2 0-1,-2 0 2,-1-4-2,2-4-3,1-3 1,0 0 1,0 0 3,0 0-6,0 0 1,6-23-1,-4 14-2,6-2 2,-4 0-3,0-1-1,2 2 0,-2 2-3,3-1-2,-1 3 0,0 3-4,2 1 1,3 4 4,2 1-1,2 3 1,2 3 0,-2 1 3,2 3-1,-2 1 1,1-1 0,-5-2 3,2-1-3,-5 2 2,1-4 2,2 1 3,-3-4 9,-2 1 12,-2 0 18,3-2 13,-3-3 3,-4-1-8,8 0-3,-8 0-4,9-9-5,-5 3-5,1-3-7,0-3-8,2-3-26,-1-4-40,5-2-43,-2-2-44,1 4-42,5-3-38,-5 5-59,6-1-100,-2 3-88,-4 3-75,2 4-39</inkml:trace>
  <inkml:trace contextRef="#ctx0" brushRef="#br0" timeOffset="53414.48">7904 4282 1384,'7'4'-49,"-5"0"24,2-1 20,0 2 23,1-2 25,-5-3 15,10 4 15,-2-2 2,1-2 6,-9 0-4,21-4 1,-8 0-4,2 1-6,0-5-5,-1 0-8,-1-1-2,2-3-1,-3 1-2,4-4 0,-6 3-7,1 0 6,-3-1-3,0 4 0,-3 0-2,1 1-8,-1-2-6,-3 4-5,-4 1-4,2 5-6,-9-6-1,0 4-4,9 2 1,0 0-4,-25 9-1,17-3 1,-3 1-4,0 1 1,1 2 0,2 0-1,-2-1 0,6 0 1,0 0 0,0 2-3,2-2 3,2 1 2,4-3 1,-2 1-1,6 0-1,2-2 0,0-3 1,2-1-1,1 0 4,0-2-1,2 0 0,2-2-1,-2-1 1,1-2 0,-2 2 5,0-1 1,-3 1 1,-1 2-3,1-3-1,-2 2-7,1 2-5,-10 0 0,13 2-2,-5 2 2,-1 0-3,-1 6 2,0-3 0,0 7 1,-1 1-3,-2 2 3,4 0-2,-4 6 3,5 2-1,-7 0 4,4-2 4,-5 5 8,3-2 3,-6 3 2,1-2 0,2 0 1,-4-3 0,0 0-3,-1-4 6,3-5 11,0 0 14,0-2 16,-1-1 13,2-2 3,1-5-11,-2 1-9,2-6-11,2 4 1,-2-4-10,0 0 0,0 0-15,8-19-18,-5 8-15,3-3-21,2-7-29,3-1-36,1-8-43,1 1-53,2-3-41,-2 0-74,-1-2-163,6 1-28,-4 2-71,4-1-67</inkml:trace>
  <inkml:trace contextRef="#ctx0" brushRef="#br0" timeOffset="53606.37">8942 4156 1557,'0'0'26,"8"-2"28,-8 2 27,0 0 27,9-1 8,-9 1-1,11-4-12,-3 1-12,3 3-8,1-3-10,1 3-6,2-2-23,-3 2-35,3 0-51,0 0-58,4 0-52,-6 2-67,0 1-143,-3 0-200,-2 2-64</inkml:trace>
  <inkml:trace contextRef="#ctx0" brushRef="#br0" timeOffset="53785.56">8980 4471 1490,'0'6'9,"-2"-3"31,-1 1 28,3-4 22,0 8 23,0-8 9,5 4-5,0-3-11,5 1-11,0-2-9,0 2-9,4-2-5,0 3-26,2-3-37,-2 0-54,3-3-74,0 1-85,-2-1-166,2-1-243,-2-2-112</inkml:trace>
  <inkml:trace contextRef="#ctx0" brushRef="#br0" timeOffset="54804.99">10122 4013 1663,'-9'-1'9,"0"1"20,9 0 17,-8-4 24,4 2 19,4 2 24,-8-2 9,8 2 3,0 0 4,-7-2 0,7 2 2,0 0 8,-8-2 2,8 2 1,0 0 2,0 0 1,0 0 2,-5-4 4,5 4-1,0 0 2,0 0 3,0 0-4,0 0 1,-6-4-2,6 4-4,0 0-3,0 0 4,0 0-3,-4-3 5,4 3-20,0 0 6,0 0 5,0 0 0,-4-5 2,4 5-2,0 0 1,0 0-8,0 0-7,0 0-3,-5-3-9,5 3-10,0 0-8,0 0-7,0 0-7,0 0-5,0 0-6,0-7-4,0 7-7,0 0-7,-2-7-5,2 7-5,0-7-2,0 7-8,0-5-4,0 5-2,-2-8-2,2 8-3,0-8-3,0 8-3,-2-7-1,2 7-1,-2-11-4,0 6 7,0 1-9,2-5 0,-3 3 1,2-2-2,-2 3-1,3-2-2,-4-2-2,4 0-7,-2 1-7,-1 0-11,1 3-11,0-2-8,0-1-8,2 2-5,-2 1-8,0-2-17,2 7-4,0-9-1,0 5-14,0 4-5,-2-4-4,2 4 0,-2-7 0,2 7-3,0 0 3,-2-6 0,2 6 8,0 0 3,0-5 2,0 5 2,0 0 2,2-10 1,-2 10-1,4-5 7,0 0-3,-2 2 8,2-2-5,3 2 6,-2-1 6,1 1 7,0-2 2,0 3 6,1 1 4,-1-3 2,2 2 1,-8 2 0,14 0 6,-14 0 2,12 6 3,-6 2 5,2 2 4,-1 4 1,0 4 3,-5 0 5,-2 6 3,0 0 1,-4 7 6,-6 1 3,0 3-4,0-3 6,-11 6-1,4 0 3,0-8 2,-5 5-1,2-7 0,0-4-1,1 0 0,2-5 1,2 0 1,-1-3 0,-1-4 6,6-1-3,-2-1 5,1-2-1,1-4 2,0 0-1,1-2-2,2-2 1,0-4-3,1-2 2,4 1-6,-1-2 1,2-4 0,0 4-2,2-1 1,2 0-3,0 1 0,-2 2-3,4-2-3,-2 4 2,4 0-1,-6 3 3,14-2-7,-4 4 2,-2 1 3,1 0 3,4 4-3,-1 0 2,3 0 1,0 3 0,0-1 2,0 1 1,4 2 2,-2-3-16,-1 2-30,2 1-29,-2-3-34,-1-1-18,0 2-42,0-6-50,2 4-46,-2-3-78,-3-1-133,-1-3-60,2-1 78,-3 0-96,2-3-58</inkml:trace>
  <inkml:trace contextRef="#ctx0" brushRef="#br0" timeOffset="55047.03">10409 3941 1528,'2'-7'68,"1"-1"24,-3 3 8,2-2 1,-2 2 4,2 1-2,-2 4-9,0-8-11,0 8-12,2-5-10,-2 5-7,0 0-6,0 0-4,7 20-3,-3-11 0,-2 5-3,2 4-4,-2-1-1,0 2-2,3 0-2,-3 0-1,0 1-3,2 0-1,-2 1-32,0-2-30,1 0-40,0-2-49,1 3-42,-1-5-52,-1-4-103,1-2-326,1-1-147</inkml:trace>
  <inkml:trace contextRef="#ctx0" brushRef="#br0" timeOffset="55356.23">10757 3995 1828,'2'-8'34,"-2"1"27,0-2 25,0 2 25,0-1 17,0 2 5,2 1 0,-2 5-14,-2-7-8,2 7-16,0-8-13,0 8-7,0 0-10,-8 0-4,8 0-6,-13 9-5,6-1-9,1 1 1,-3 2-6,1-1 1,2 4-5,0-1-2,-1 0 0,2 2-2,1 0-3,0 0-1,2-1 1,2 2-5,0-3 1,0-1 0,4 3 1,0-1-6,3-1 1,2-2 6,1 2-25,1-4-22,1 1-28,1-3-40,2 0-42,1-2-53,1-1-40,3-4-57,-3 0-103,-3-4-98,5-1-142,-3-2-125</inkml:trace>
  <inkml:trace contextRef="#ctx0" brushRef="#br0" timeOffset="55583.07">11042 4010 1620,'0'-8'22,"-2"2"33,2-1 25,-2 2 19,2 5 19,0-10 10,0 6 4,0 4-6,0-8-7,2 4-13,-2 4-8,0 0-13,0-5-11,0 5-10,0 0-5,0 0-2,2 17-3,-2-7-4,0-1 0,3 2-7,-1 1-5,-2-1 0,0 3-5,2-1-4,-2 0-18,0 0-35,0-1-39,-2 0-46,2-1-54,0 0-42,0-3-53,2-1-108,-2-3-110,3 1-111,-1-2-86</inkml:trace>
  <inkml:trace contextRef="#ctx0" brushRef="#br0" timeOffset="55807">11134 3967 1650,'0'-9'48,"2"1"26,-2 3 23,2-1 15,-2 1 9,2 1 0,-2 4-12,3-9-11,-2 6-13,-1 3-11,0 0-9,0 0-6,0 0-2,7 12 3,-5-4 0,-1 3-3,2 0-3,1 4-5,-2 2-2,-1 1-5,-1-1-1,3 2-5,-1 0-25,0-2-31,-2 1-30,0-1-42,-2 0-50,4-2-43,-4-1-41,0-3-65,2-2-116,-4 0-210,2-1-116</inkml:trace>
  <inkml:trace contextRef="#ctx0" brushRef="#br0" timeOffset="55987.36">11022 4204 1685,'-5'-4'55,"-1"0"31,2 0 16,-2 1 14,3-3 2,1 1-3,0 1-13,2-4-8,2 2-12,3-1-12,1 0-4,6 2-19,-1-2-36,4-1-51,0 2-48,1 0-63,2 3-44,5-5-41,4 3-122,-2-1-214,5-1-73</inkml:trace>
  <inkml:trace contextRef="#ctx0" brushRef="#br0" timeOffset="56421.44">11529 3989 1675,'-2'-5'58,"-2"-2"32,2 1 26,0 2 21,-2-3 10,2 3 5,0-3 3,0 3-9,2-2-5,0 6-17,0-9-13,2 3-8,2-2-11,4 4-13,4-5-9,4 1-11,1 2-9,0-1-1,2 0-1,-2 0-9,0 2-1,-1 1-5,0 1-7,-6-2-3,3 4-3,-3-1-7,-1 4 2,0-1-4,-4 6-1,0 1-1,-3 3 5,-2 0-5,-2 6 2,-3 2-2,0 2 3,-6 4 1,0-3-2,-2 5-4,1 0 3,-1-5 4,2 2 7,1-3 4,0-2 3,1-1 3,2-2 1,-1-1 1,4-4 8,-3 1-2,3 0 2,0-3 6,2-1 3,0 1 13,2-1 13,2-3 9,4 1 8,3 0-1,3-2-3,6-1-8,-2 2-6,6-4-7,1-1-6,0 0-6,2 0-6,2-1-6,1-1-27,0-1-48,0 1-60,-1 0-63,-1-4-80,-6 1-88,2-1-81,-3-1-198,-2 2-16,0-3 89,-3 1-257,4-1-273</inkml:trace>
  <inkml:trace contextRef="#ctx0" brushRef="#br0" timeOffset="56638.73">12542 4146 2231,'9'0'130,"-1"-3"23,0 3 17,1-2 25,-3 0 20,3 0 11,-3-1-13,1 1-18,-3-2-20,2 2-18,-1 0-17,-5 2-16,9-4-25,-4 2-45,-5 2-57,0 0-57,13-1-54,-13 1-50,8 0-55,-8 0-53,9 3-65,-3-3-136,-6 0-74,0 0 52,0 0-115,0 0-109</inkml:trace>
  <inkml:trace contextRef="#ctx0" brushRef="#br0" timeOffset="67673.76">1312 5571 1521,'-7'-5'176,"3"-1"-71,0 0-15,0 1 0,0-1 3,0 1 3,-1-1-4,0 2-5,3 1 3,-2-2-6,4 5-8,-6-7-9,6 7-9,-2-4-9,2 4-11,0 0-2,0 0-5,-8 11-3,6 1-1,2 1-3,-2 4-3,-2 0 0,1 4-6,3 0 2,0 0-3,-2 0 3,2 2-2,-2-5-5,2 4 1,-3-3 0,3-1-2,0-2 0,-2-2-1,2-3 1,0 3-1,2-4 4,-2-1 0,0 0 10,-2-1 12,2-3 15,0-5 4,0 6-6,0-6-3,0 0-9,0 0-5,5-23 1,-5 9-5,0-1-4,0-5 3,0-1-5,0-6-7,2 1 0,-2-3-2,2 2-1,-2 5-1,0 1 1,2 1-6,-2 4-2,1 0 3,-2 2-3,2 2-8,-1 2-1,4 3 1,-4 2 5,0 5-3,0 0 0,0 0-2,10 25-3,-6-10 6,0 4 0,0 2-1,3 4 3,2-1 1,-1 0-2,-2 0 6,3 0-6,-1-4 1,1 2 3,-1-1-2,-1-6 4,-1-1-2,0 1 1,0-2 2,-2-2-2,4-2 10,-2-1-3,0-3 4,0-3-2,-1 0 6,-5-2 3,16-4-2,-7-1 0,0-5-5,-3-1-1,2-4-4,-2-2 0,2-4-8,0-2 8,-4 1 1,2-2-4,-5 2 2,4 2 7,-3 3 15,0-1-7,3 5 10,-5 0-5,2 2-6,-2 2 3,2-1-8,-2 1 0,2 3-7,-2 2-7,0 4 4,0 0 0,0 0-7,-2 19 7,2-8-1,0 1-6,0 3-6,0 0 13,0 2-6,0 0 3,2 2 0,0-1 3,3 1-5,-2-2 4,2 2 0,0-2-2,3-2-1,-2 1 1,0-3-1,4-1 5,0-1 4,0-2-5,2 0 4,2-5-3,0 1 1,1-2-2,-3-3-1,2-2 6,2-1-6,-2-4 3,0-2-12,-1-2 12,0-6-10,2 0 2,-3-3 4,0 4-3,-1-3-1,-4 4 0,1-1 1,-3 3 0,3-1 3,-5 4-5,2 1 7,1-1-8,-3 3-6,1 2 4,0-1-4,-1 4 3,-3 2 4,0 0-5,4 11-4,-3-3 8,-1 1-2,3 2 2,-1 1 1,0 1 0,0 3-6,0-4 9,2 5-2,-2-2-3,2-1-22,1 0-8,2-1-24,-3 1-20,-2-5-30,2-1-43,0-1-39,0 1-42,-2-3-52,3-1-138,-1-4-113,-4 0 67,0 0-105,0 0-71</inkml:trace>
  <inkml:trace contextRef="#ctx0" brushRef="#br0" timeOffset="67837.13">1817 5477 1600,'-10'-14'11,"1"3"25,1 1 15,4 1 11,-2 1 3,2 3 4,0-1-4,-1 1-9,3 0-9,-3 1-26,5 4-29,0 0-16,0 0-26,0 0-39,0 0-41,5 20-63,-3-13-348,3 2-43</inkml:trace>
  <inkml:trace contextRef="#ctx0" brushRef="#br0" timeOffset="68460.18">2002 5738 1445,'3'5'15,"-1"-1"22,-2-4 8,4 6 2,-2-2 7,0-1 8,0 4 11,-1-4 10,4 2 9,-3 4 4,1-4-2,3 2-4,-1 3-3,-1 0-6,0-3-6,2 3-6,-2-1-6,0 1-4,1-3-8,-2 3-3,2-3-5,0 0-1,-3 1-4,0-3-3,2-1 3,-4-1-3,0-3 2,4 6-6,-4-6-2,0 0-3,0 0-3,2-15 3,0 5-8,-2 0 0,3-8-1,-2 3-6,2-5-3,-1 3 2,0 2 1,0 1-3,-1 4-2,2-2 1,-1 2-3,0 1-5,0 3 0,1 2-1,1 2 0,-4 2 6,0 0-6,19 12 0,-13-5 1,5 2 2,-3 1 4,3 2 3,-2 0-2,1 0 3,0 0 1,2 0 0,-2-2 2,0 2-1,1-2 2,-2-1 0,1-1-1,-4-1 5,1 0-7,-2-2 7,2-2 9,0 0 2,2-1 2,-9-2-5,12-2 1,-4-1-2,-1-4 2,2 1-1,-3-5-7,2 0 1,-2-3 2,1 0 1,-2-1-7,3-2-4,-2 3 2,-2-1-7,3 2 4,-5 2-1,1 2-3,2-1 1,-3 3-3,2 1-8,-2-1 1,2 5 2,2-1-3,-6 3-2,0 0 3,12 12 2,-8-4 0,2-1 0,-2 3 4,3 1-3,-3 2 0,1-1 3,0 1-2,0-2 6,2 1-3,-1 0-21,-4-2-19,2 1-27,-2-4-35,0 1-37,0-1-46,2 1-39,-4-3-76,2-3-128,-2-2-60,0 0-144,0 0-125</inkml:trace>
  <inkml:trace contextRef="#ctx0" brushRef="#br0" timeOffset="68631.69">2326 5482 1695,'-8'-15'18,"2"1"31,1 3 23,1 0 17,0 4 4,1-3-2,-1 5-8,1-2-10,2 4-6,-1-4-13,2 7-29,-2-7-36,2 7-25,0 0-33,0 0-42,0 0-64,15 14-119,-11-6-289,5 1-83</inkml:trace>
  <inkml:trace contextRef="#ctx0" brushRef="#br0" timeOffset="69086.04">2540 5732 1667,'2'4'42,"0"1"11,0-1 10,0 1 6,-2-5 8,5 4 1,-5 0-3,0-4-1,6 9 2,-4-2 0,3-2 2,-1 1 4,-2 4-6,2-3 0,3 4 0,-3-3-8,0 1-5,2 2 2,-3-2-5,2 0-3,0 1-4,0-1-4,-1-1-5,0 0-5,0 0-7,-2-3 2,2 1-4,-2-1 3,0 1-4,0-1 2,-1-2-4,-1-3-5,0 0-1,0 0 2,0 0-5,0 0-5,4-14-4,-4 5 3,0 0-4,-4-5 1,4 2-3,0-5-2,4 2-2,-2 1 1,0-1 3,0 1 2,1 0-13,1 1 2,2 1 0,-2 2 0,5-1-4,-1 2 3,-1 3 1,2 3-1,5-1 1,-2 2-1,-1 2-3,3 2 3,2 2-1,-2 1 0,2 1 2,-4 3 2,2 0-2,0-1 0,-2 1 2,1 3-1,-2-2 4,-3 1 0,1-1 0,-1 1-18,0-2-27,-3 2-35,2-4-53,-1 1-64,0-1-53,-2 1-97,0-3-151,-1 0-183,5-2-175</inkml:trace>
  <inkml:trace contextRef="#ctx0" brushRef="#br0" timeOffset="69505.96">2890 5479 1930,'-2'-12'29,"2"0"9,-2 3 4,2 1 3,-3 1 5,3 0-1,0 0 2,0 2-4,0 5-5,0-10-7,0 10-12,0-7-30,0 7-29,0-3-13,0 3-18,0 0-43,0 0-40,3 17-96,-3-10-338,2 4-84</inkml:trace>
  <inkml:trace contextRef="#ctx0" brushRef="#br0" timeOffset="69712.45">3027 5758 1545,'4'5'-14,"0"-1"25,-1 1 8,1-2 8,-4-3 16,7 7 3,-5-4 1,-1 1 5,-1-4 4,5 10 2,-3-5 1,0 1-4,-1 0-2,5 1-8,-4 0-1,1 2-3,4 0-5,-5-1-3,2-1-8,2 4-35,0-7-42,-1 6-53,2-4-48,-5 2-92,4-3-339,0 1-84</inkml:trace>
  <inkml:trace contextRef="#ctx0" brushRef="#br0" timeOffset="70352.11">3302 5800 1613,'1'-7'48,"2"-1"21,-3 2 16,2 1 15,-4-2 10,2 7 4,2-7-4,1 4-11,-3 3-15,5-7-10,-5 7-7,0 0-9,0 0-3,0 0-2,7 17 1,-2-10-1,0 3-5,0-1 0,1 0-1,1 2-6,-1 1 1,-1 0-5,1-3 3,-1 1-8,-1-1-2,0 0-2,0-5-3,0 4 0,-2-3 3,2 0 1,-2-1 2,-2-4-2,0 0-5,0 0-9,0 0 7,0 0-6,0 0-4,0-17 2,-2 5 0,2 0-3,0-1-2,0 0-1,0 0-1,2-1-4,-2 3 1,2 0-3,3 1-1,0 1-1,-1-2-4,4 7-2,0-3 3,3 5 0,2 2-2,2 2 1,-1 2 2,4 2-1,-2 1-3,4 5 5,-1 0 2,-3 0 0,4 2 2,-7-1-1,3 1 6,-2-1-3,0 0 2,-7 0 3,4-1 0,-4 0 4,2-1-3,-6-2 0,2 0 3,-3-2-2,-2-1 1,0-2-2,0-4 1,-7 5-1,7-5-4,0 0 2,-16-5-3,9 1 1,0-4 1,4-2-5,-4-1 4,3-2-8,2-1 2,0 2 0,2-3-4,0 2 1,4 2-2,0-1 0,1 2 0,0-1-1,4 4-4,2-1 0,-1 3 0,1 1 3,5 1-4,-6 6 5,2-2 0,3 2 1,0 0 0,0 3 1,-1 2 4,0-3-1,-2 4 3,1-1 0,0-1-2,-3 4 3,1-2 3,-2 0-5,1 1-10,-1 1-25,-3-3-34,-1 0-44,0 0-56,-1-1-48,3-1-48,-3-1-103,0-3-113,-4-2-162,7 2-139</inkml:trace>
  <inkml:trace contextRef="#ctx0" brushRef="#br0" timeOffset="70734.34">4012 5825 1844,'4'-5'35,"-2"3"-2,-2 2-3,5-5 1,-5 5 17,0 0 16,0 0 3,0 0 4,0 0-2,0 0-4,8 12-4,-6-9-1,0 4-2,-1 0-3,5 1-3,-4-1-3,2-1-4,0 2-5,0-1-1,2-1-3,-2 1-3,2-2-2,0 1-1,0-1-4,-2-3 2,2 2-2,1-2-6,-7-2 6,15 0-9,-9-4 1,-6 4-1,13-8-3,-9 3 1,0-2-2,2-3-1,-1-2-2,-1 0-3,1 0-1,-3 0-2,2 0 4,-2 1 3,2 1 7,-2 1 6,0 2 1,0-2-1,0 4-7,0-2-3,-1 1-5,2 2-4,-3 4 0,3-6-1,-3 6-4,0 0 2,0 0 0,11 10 2,-7-2 1,0-3 0,0 3-2,3-1-21,-2 3-28,2-1-31,2 0-42,0 1-44,1 0-36,-2-1-43,2-1-88,0-2-100,-3-1-171,2-1-100</inkml:trace>
  <inkml:trace contextRef="#ctx0" brushRef="#br0" timeOffset="71336.25">4381 5796 1651,'0'-9'1,"2"0"21,-2 1 22,0 1 17,0-2 8,2 5 6,-2-3-6,2 2-8,-2 5-7,2-6-9,-2 6-2,8-2 3,-8 2 8,13 6 4,-4-3 4,-1 3 9,5 3 2,-3 0 0,0 0-6,4 1-3,-4-1-5,1 2-4,-1-3-5,-1 2-5,-1-2-2,-2 1-4,1-1-3,-1-3-3,0 2-2,2-3-3,-4 2 0,0-4-5,-4-2-5,2 5-2,-2-5-1,0 0-4,0 0-8,3-15-5,0 10-7,-3-4-3,2-1-5,0-2-1,0 2 1,2-1 1,-2 4 3,3-3-3,-1 3 1,-2-1-2,2 3 1,3-2 2,-1 6 1,-6 1 2,13 0 0,-5 3 1,-2 0 0,2 1 1,0 4 4,-2-1-2,0 0 2,0 0 1,-1 3-1,2-3 2,-3 3-1,2-3-1,-2 2-7,-2-2-7,0-1-3,0 1-7,1-3-4,-3 2-2,0-6 1,0 5 2,0-5 1,0 0 4,0 0 0,0 0 6,0 0 2,0 0 0,0 0 2,-7-22 2,9 15 2,3-5 1,-1 0 8,2-1 2,2 1 6,4 1 5,-2 0 2,2 2 4,4 1 3,-2-2 5,3 4 2,0 1 0,2 1 3,1 2-1,-3 0-1,1 2-3,1 2-4,0-2 1,-1 4-3,-4 1 2,1 1 1,0-1 1,-3 3 0,1-1-2,-3 0 0,2 3-3,-6-3-14,2 0-40,-4-1-55,5 2-68,-5 0-62,3-3-114,-3 0-127,2 0-114,-2-1-80</inkml:trace>
  <inkml:trace contextRef="#ctx0" brushRef="#br0" timeOffset="71727">5751 5641 1724,'8'-10'48,"-4"0"3,0 3-5,-1-3 9,-3 2 9,-3 0 5,-1-1-2,0 1-3,-4 1-4,-3 0-9,-2 1-2,-1 0-7,-2 3-5,2 3-3,-1 0-6,0 1-3,0 3-4,3 2-1,-2 0-3,2 1-2,4 1 3,-2 2-4,7-3 0,-1 5-3,1-3-1,6 0-2,-1 2-3,3 1 0,5 0 0,0 1 0,3-2-1,0-1 0,1 2 0,4-2-2,1 2 1,-1-2 1,2 3-2,-5-3 0,4 0-2,-5-2 2,-1 1-2,2-2 0,-5 1 1,0-1 0,0 0 4,0-2 4,-3 0 4,-4 0 2,-3 0-3,0 1 3,0-6-3,-7 9 0,-1-5-4,0-2-7,-2 0-25,-3-1-33,-2-1-35,0 2-40,1-4-41,-4-1-67,2-3-135,1 0-210,2-3-86</inkml:trace>
  <inkml:trace contextRef="#ctx0" brushRef="#br0" timeOffset="71995.95">5969 5532 1707,'2'-2'70,"2"-3"14,-4 5 20,4-7 20,-1 5 10,-3 2 4,4-5-12,-4 5-11,0 0-14,0 0-15,0 0-5,0 0-12,0 0-2,6 19-2,-8-7-4,2 0-2,0 5-3,0 0-5,-2 3-1,2-1-4,0 0-5,-2 1 0,4-2-8,-2 2 0,0-3-3,0 1-2,2 0-30,0-1-28,-2-4-39,2 0-44,-2 0-53,0-5-45,2 1-41,-2 0-81,0-3-106,0-1-236,-2-1-171</inkml:trace>
  <inkml:trace contextRef="#ctx0" brushRef="#br0" timeOffset="72162.68">5907 5806 1854,'-2'-4'4,"2"4"15,-4-9 8,4 5 15,0 4 8,4-14 1,0 9-2,4-2-4,4 1-7,2-1 0,5-2-5,3 2-6,0-1-25,6 3-36,0-4-41,1 4-35,3 2-40,-2-4-42,-3 5-393,3-3-84</inkml:trace>
  <inkml:trace contextRef="#ctx0" brushRef="#br0" timeOffset="72683.61">6428 5642 1570,'4'-1'-2,"-4"1"16,2-5 16,-2 5 15,0 0 20,-10-5 12,10 5 7,-12-2 0,4 0-6,8 2-10,-14 0-6,4 4-5,1-3-6,1 6-4,-3 0-1,0 1-5,3 1-1,0 3-2,2-3-4,-2 2-2,4-2-4,0 4 0,4-4-4,-2 1 0,4-1-2,0 0-3,0 0 2,2-2-1,4 1 1,-2-2-2,0-1-3,-2-1 1,4-1 2,-3 0-13,-5-3-10,0 0-7,12-6 1,-12 6-2,0-9 0,-2 3-2,-2-5 1,0 2 1,-3 1 2,1-4-1,0 0 3,0 3 2,0-4 1,0 6 7,0-2 3,4 3 2,-2-1-3,4-1-1,0 1-3,6-2 2,0 4-2,6 0 2,2-4-1,2 4-2,4-1 1,-1 1 1,3-1-4,-4 2 4,2 1 0,-3-1-1,-1 0 1,0 0-1,-4 1-1,-2 1-1,1 0 2,-2 2 0,-1-3 0,-8 3 7,13 7 2,-7-4 4,-2 5-1,0-1 8,-1 3-4,-1 3 1,3 2 5,-3 2 3,0 2 4,0 0 3,2 4-3,-2 2 4,2 0 1,-2 2-3,0-3-1,2 1-3,-2 1 0,0 0-4,-2-6-2,3 4-4,-3-4-23,0 1-27,0 1-39,-3-5-38,1 0-40,2-5-36,-2-2-70,0-3-140,-2 0-50,0-5-85,-2 0-33</inkml:trace>
  <inkml:trace contextRef="#ctx0" brushRef="#br0" timeOffset="72958.4">6473 5651 1491,'0'-5'44,"-2"-2"1,4 0-8,1 2 5,2-1 17,3 1 12,4 1 12,2-2 3,5 4 1,0 1 1,4 1-5,1 0-3,-1 1-5,2 3-6,1 2-9,-4 0-4,3 1-2,-4 2-7,-2 4 0,-6-2 0,-1 0 2,-4 0-5,-2 2-3,-3-4-3,-6 2-3,-3 2-3,-2-2-4,-2 0-7,-9 2-24,1-4-25,-2 3-34,-4-5-41,-2 1-48,3-1-49,-2-3-98,2-1-157,-1-3-137,5 0-91</inkml:trace>
  <inkml:trace contextRef="#ctx0" brushRef="#br0" timeOffset="73587.46">6919 5372 1633,'-2'-8'40,"-2"1"20,2 1 13,0 1 13,-2-2 9,2 4 5,0-4-6,2 7-3,-4-5-13,4 5-11,0 0-8,0 0-5,0 0-2,-4 22-1,0-5 0,4 1 1,4 3 3,-2 6 4,0-1 0,0 3 3,0 3 3,2-5-7,-2 1-5,0 1 0,2-2-1,-2-3-10,2-2-1,-2-3-3,1-2-1,-3-2-5,2-1-1,2-2 1,-4-4-9,2 1 0,-2-2-18,2-6-1,-2-1-6,0 0 2,0 0-10,0 0-3,15-17-3,-10 6-8,1-2 2,2 0-2,-2-1 2,6 2 1,-4-3-1,2 4 4,1 0 0,2 2 2,-1-1 1,5 2 1,-2 2 1,0 2 1,-1 0-1,3 3 0,-4 1 4,2 1-4,0 2 7,-2 0 4,-1 3 9,1-1 9,-4 2 5,-3-2 5,0 3 7,-2-1 3,-4 1-2,-2 1 0,-2-3 1,-4 2-2,0 2-8,-6-5-4,0 3 3,-2-1-20,4-1-24,-3 0-34,1-2-42,-2-1-46,6 1-60,0-4-66,-4 0-139,5-2-100,9 2-131,-5-4-135</inkml:trace>
  <inkml:trace contextRef="#ctx0" brushRef="#br0" timeOffset="74444.42">7523 5642 1844,'11'-3'35,"-1"-2"13,-4 0 16,-1-1 17,-3 0 13,0 1 3,-2-3-3,-2-1-2,-3 2-6,-1-2-7,-2 4-7,0-1-11,-5 2-5,0 0-6,0 3-5,-1 1-6,-4 1-3,4 3-3,-3 3-4,-1 0-2,4 3-5,0 1-2,0-2-1,2 4-3,1-2 4,3 3-5,-1 0 1,3-1-3,3 0-2,2 0 1,-2-3-1,6 2-1,-2-3-1,4-1 1,-1-1 0,5-2 1,-1-1 0,3-1-3,-1-2-2,4-1 3,-5-4-2,4 0-1,0-3 2,-2-2-2,-1-3-2,-1 1-1,-1-5 1,0 1 1,-1 2 0,0-3 3,-3 4 4,2-2 6,-4 5-4,2-1-1,-2 3-9,2-1-1,-1 5 1,-3 3-5,0 0 3,0 0 1,0 0-3,2 15 4,0-8-6,0 3 4,2-1 3,1 3 0,1-2 7,3 5 6,-1-4-9,0 0 0,5-2 2,-2 1-1,1 0 2,3-3-3,0-1 2,2 0-1,-2-4-1,1 1 1,-1-3-6,-1-2 5,2 1-3,-3-5 1,2-2 1,-2-1-6,-1-2 2,0-3-4,-1-1-2,-1-4 2,-1 4-2,0-1 2,-1 3-3,1 0 0,-3 2 1,1 1 3,-3 3-13,0 0-1,2 2 4,-2 5 1,-4 0 3,12 7 2,-8 1-1,2-1-2,0 7 3,-2-3 2,3 4 3,-3-2 6,2 2 6,1-1-2,-3 1 1,0-3-2,1 0 6,-1-3-9,-2 1 7,2-3 2,-2 1-7,0-3 7,-1 1 0,-1-3-2,0-3 3,0 0-7,0 0-1,0 0-1,0 0-2,0 0-3,-11-14-7,9 4-1,0-1-6,2 0-4,2-3 0,0-1-1,4 0-7,-2-1 4,4 1 0,2 2 3,0 0-3,0 1 3,4 2-2,2 0 3,-2 5 1,1-1 1,3 3-4,-2 3 4,4 2 2,-3-1 1,-1 3 1,2 3 0,-4 0 3,-1 3-1,2-2 2,-3 4 4,-1 0-3,0-3 5,0 4 1,-3-1-3,0 0 5,-4-1-1,2 0 1,-1-2-13,-2 1-45,1-2-53,-2-1-70,0-1-59,0-2-161,-2-2-113,0-2 56,0 0-82,0 0-39</inkml:trace>
  <inkml:trace contextRef="#ctx0" brushRef="#br0" timeOffset="74940.17">8508 5112 1692,'-2'-8'124,"0"-3"-8,2 6-9,-2 1-13,4-2-4,-2 6-9,0 0 5,0 0 5,6 15 4,-2 1-4,2 7-1,3 3 2,2 9-4,-1 2 3,3 7-6,-2 0-7,1 2 1,-1-1-9,-4-1-6,2-3-5,-2-3-2,0-2-6,-1-4-2,-2-3-5,-2-2-5,0-6-1,0-3-4,2-1-1,-4-1-7,2-5 4,-2 0-10,-2-4 1,-2-4-3,0 0-10,4-3-13,0 0 5,-16-10-10,6 4-1,0-3-1,-3-1 1,1 1-1,1 1-1,-4 1-1,1 0 4,-2 5 2,0-1-1,-1 6-2,0-3 3,2 7-4,-1 0 5,0-1 5,4 1-8,1 3 5,0-3-3,3 4 1,3-4 1,3 1 4,-1-1-2,6-1 4,2 0 0,1-3-2,5 3 0,-3-4 3,5-1-1,1 2-4,2-3 5,0 1-3,2-1-4,-2 0 5,1 0-2,1 2 3,-4-2 0,-2 0-1,4 2 1,-4 0 1,3 0-16,-5 0-17,4 1-25,-2 0-35,0-1-38,0 1-44,2-1-50,-3 0-59,3 1-112,-1-3-87,6 0-141,5 2-122</inkml:trace>
  <inkml:trace contextRef="#ctx0" brushRef="#br0" timeOffset="75892.38">9492 5767 1724,'12'-4'27,"-6"-2"38,0-1 25,-2 0 27,-2 0 21,-2-3 8,0 3 9,0-3-4,-2-2-2,0 3-5,-2-1-2,0-2-15,-2 0-11,-2 0-14,-1-1-10,2 4-7,-4-1-10,1 0-10,-5 1-5,0 4-5,-1 3-10,-4-1-3,1 3-9,0 3-3,-2 1-1,-1 3-3,2 1 4,-2-1-13,5 4 4,-1 2-11,2-1 5,4 0 8,3 1-16,1-2 2,1 2 5,3-4-5,4 2 3,0-2-2,4-1-2,3-2 1,-1-1-7,5 2-6,-3-7 0,3 3-3,4-3-1,-3-3 1,2-2 2,2-1 0,-2-3 1,-1 0 2,3-8 0,-6 5-2,2-3 4,-1 1-8,-3 0 3,1 1 2,-2 0 6,1 4-6,-2-1 0,-2 2-1,2 0-7,0 4 1,-2-1-2,-4 5-1,0 0 6,0 0 1,12 9 2,-10-1-1,2 0 3,-2 0-3,2 1 0,-1 1 7,3 1-5,-1-2 2,1 3 7,0-2-10,3-1 6,-3 4 4,4-6-2,-1 0 1,4-1 0,-3-2 0,1-2-5,2-1 9,-4-1-2,5-3-3,-2-4-1,0-1-11,0-1-3,0-9 7,2-1-13,-4-5-4,-2 0 5,3-8-5,-3-3 2,-1-3 4,-1 0-3,-1 0 3,-3 1-10,0 4 2,0 2 2,-2 3 3,2 1-3,-4 6 6,2 2-3,2 2-7,-4 5 5,2 3 3,-2 5-2,-2 2 6,4 2 0,-5 13 2,3-2 1,2 6 2,0 5-6,0 7 7,0-1 1,2 2-1,3 6 5,1-2 2,-2 1 6,2 2 3,2-5 5,-1 0 0,2-6 0,-1 2 1,-2-6 2,3 1-5,1-4 3,-1-2-3,2-2 1,-3-3 2,1-2-6,2-5 5,-1-1 0,-2-2-1,3-4-1,-3-2-5,1-6-6,-1 0-4,1-8-6,-2-5-5,0-4-2,1-7 0,0-2-3,-4-3 5,-1-4 0,2 3-2,-3-2 2,-2 3 3,2 2 9,-2 4 8,0 5 8,0 6-5,-2 1 10,2 0-6,0 4-5,0 2-7,2 2 2,-4 4-3,2 5 0,0 4-1,0 0 2,-4 17-1,6-1 2,-2 3-2,2 8 2,0 1 3,-2 5-3,4 3 2,3 1 4,-3 1 6,0 1 2,1-3 2,1 0 1,0-1 0,-1-5-4,1-3-3,0-1-5,0-3-31,3-1-33,-2-6-55,-1-1-65,2-3-66,2-2-67,-1-5-129,-2-3-70,1-2 39,-8 0-73,9-7-46</inkml:trace>
  <inkml:trace contextRef="#ctx0" brushRef="#br0" timeOffset="76077.58">9774 5425 1524,'-10'-4'74,"1"3"27,5-2 15,0 0 14,4 3 10,-7-5-2,7 5-17,0 0-8,9-7-11,-1 5-14,5 1-7,0 1 3,1-3-15,8 3-32,-2 0-47,4 0-55,1 0-55,3 0-58,-2 0-94,1-1-147,1 1-212,-5 0-128</inkml:trace>
  <inkml:trace contextRef="#ctx0" brushRef="#br0" timeOffset="76543.9">10225 5409 1738,'0'0'7,"2"5"28,-2-5 23,0 0 22,0 0 7,0 0-1,2 6-5,-2-6 10,1 7 12,-1 1 7,0 1 1,4 0-2,-2 3 0,2 0 0,-2 1-1,2 2-1,-2 0-15,3 3-1,-1-3-11,-2-2-7,3 2-19,-1-1 5,-2-3-5,2-1-7,-2-1-4,0-2 4,0 3 3,0-3-14,-2-2 6,2-1-9,-2-4-1,0 0 0,0 0-3,0 0-6,0 0-1,0-17-17,0 7-3,0-5-12,0-2-5,4-4-2,1-4-9,0 2 0,1-4-1,2 5-3,0 1 2,3-1 4,2 1-6,0 3 7,1 0 2,4 5-2,-2-1 6,0 6-2,2-2 2,-3 3 2,-1 6 4,2 1-6,-2 1 7,0 6 5,0 1 1,-1 1 4,-3 1 0,1 2 5,0 8 7,-1-1 1,-2 0 3,-1 1 1,-1-1 2,-1 1-5,-1-1-1,-3-2 5,2 0-4,-1 0-2,0-1 3,-2-6 0,2 5-1,-2-4-12,0 0-21,2-2-25,-2 1-30,-2-5-46,2 2-67,-2-3-58,2-4-120,-4 3-169,4-3 52,0 0-127,0 0-107</inkml:trace>
  <inkml:trace contextRef="#ctx0" brushRef="#br0" timeOffset="77064.87">11460 5407 1710,'0'0'45,"0"0"21,0 0 13,0 0 14,0 0 19,0 0 7,0 0 4,0 0-6,8 2-6,-8-2-9,11 0-9,-11 0-11,11 0-9,-11 0-8,14 0-4,-3 0-9,-3 0-5,3 0-3,0 3-7,1-1-14,1 1-36,-2 0-43,1-3-59,1 4-56,0-3-76,0 1-140,-3 0-116,-2 2-97,-3-2-98</inkml:trace>
  <inkml:trace contextRef="#ctx0" brushRef="#br0" timeOffset="77262.12">11479 5702 1640,'-5'5'-3,"1"0"18,2 2 19,2-4 33,0 3 25,4-2 5,0 0-1,8-1-7,-5 1-10,7-2-7,0 3-4,4-5-11,0 3-11,-1-2-38,2-1-56,0 3-66,1-6-63,-2-1-123,2 1-319,-1-1-116</inkml:trace>
  <inkml:trace contextRef="#ctx0" brushRef="#br0" timeOffset="77691.15">12832 5300 1787,'-8'-4'44,"-2"1"16,2 1 1,0 2 6,2-3 6,6 3 6,0 0 1,-15 3 5,8 2-1,3 1-4,-2-1 0,2 3-3,-1 1-7,1 3-7,0-2-4,1 5-4,2-2-7,-1 0-1,2 0-10,3 3 5,0-1-7,3 0 3,3 2 2,2 1-8,-1 0-1,3-1-1,1 3-4,2-3-2,-2 1 0,1-1 4,-2-2-2,0 2 0,-1-3-3,-4 1 3,4-1 0,-6 0 0,0-1 3,-2 1 2,-2-1-5,0-2 3,-4 0-4,-2 0 1,0-1-2,-4 0-11,-6-1-17,2-3-39,0 0-46,-6-4-56,1 1-63,1-4-89,-6-1-162,2-2-61,2-1-153,-4-4-167</inkml:trace>
  <inkml:trace contextRef="#ctx0" brushRef="#br0" timeOffset="77860.02">12586 5349 1922,'7'-17'45,"0"3"17,-1 1 12,2 1 16,0 2 12,6 0 1,-2-2-2,9 3-7,-1-1-12,6 3-5,4 0-13,-2 0 1,1 3-17,1 0-38,2 4-59,-3-3-58,3 6-70,-6-3-114,1 3-170,-4-3-170,3 5-128</inkml:trace>
  <inkml:trace contextRef="#ctx0" brushRef="#br0" timeOffset="78244.3">13309 5302 1699,'0'0'19,"0"0"26,-10 0 23,10 0 15,0 0 6,-14 0 3,10 3 6,-2 1 10,0 0 2,-1 3 0,-1 5-1,-1 2 0,-2-1-3,1 6-5,0-1 1,-2 2-9,2 2-8,4 0-7,-2 2-7,3-1-8,3 2-4,0-4-5,2 0-6,2 0-1,3-2-8,-1-1 0,4-1-2,0 1-2,6-1-5,0-4 1,3-1-4,0-4 1,2-3-2,-4-1 15,4-4 11,-2-2 4,0-3-1,0-7 0,-1-3-3,-1-4 0,-2-5 1,-3 0-7,-1-2-1,-2-2-6,-3 2-6,-2-1-8,-2 3-4,-2-3 0,-2 2-5,-5 4-13,-2 2-20,1 2-29,0 0-30,-6 3-26,0 4-26,1 2-36,-2 0-35,1 2-31,5 4-20,-3 0-21,2 1-40,4 1-96,-3-2-88,11 2-154,-11 2-145</inkml:trace>
  <inkml:trace contextRef="#ctx0" brushRef="#br0" timeOffset="78962.5">14251 4846 1893,'2'-10'85,"0"5"13,-2-2 7,1 3 6,-1-2 8,0 1 3,0 5-7,3-9-8,-3 9-18,2-4-9,-2 4-8,0 0-10,0 0-3,4 13 3,2 2-3,-4 2 4,1 7 7,2 3-8,-1 9 10,2 0-13,-2 6 10,1 2-4,1 3 2,-2 3 0,1-6-7,-1-2-3,-2-1-4,2-2-4,-3-3-4,3-6-6,-4 0 2,2-4-8,-2-6 0,0 0-1,2-1-7,-2-4 5,0-1-5,2-4 2,-2 0-4,2-2-7,-2-5-5,0-3-11,0 0-4,0 0-4,0 0-12,0 0 9,-2-18-7,2 7 6,-2 2-7,0-2 3,-4 0 5,3-1-2,-4 0-1,1 2-2,-2 0 2,-5 1 3,0 1 1,0 2-6,-4 4 5,3 1-1,-2 1-2,0 3 4,-2 3 4,2-1 2,0 7-2,0 0-3,4-2 0,-1 2 2,3 0-2,3 1 7,0 1-4,3-1-2,4-2 1,0 2-4,4-2-1,3-1 2,2 0-2,1-1 2,1-3-2,-1 0 5,3-2 2,0-4 0,-1 0 3,0-2-3,2-2-1,-1-2 6,1-2-1,-3 0-3,1-2 17,-2 0 3,5 1 0,-7-1 3,-1 4-1,2-1-4,-2 1 5,1 1-6,-3 0-2,1 1-6,-2 1-1,1 1-2,-5 2-2,0 0 2,0 0-3,14 9 8,-10-4 0,-2 2-6,0 1 2,0-1 0,0 3 4,2-3-4,0 3-17,-2 0-30,2-1-26,-2-2-29,0 3-35,2-3-44,0 1-54,2-2-52,1-3-94,-1 2-121,1-3 7,1-2-105,-8 0-96</inkml:trace>
  <inkml:trace contextRef="#ctx0" brushRef="#br0" timeOffset="79212.85">14661 5271 1647,'-2'-10'37,"2"3"22,-2-1 12,0 3 14,2-1 6,-2 0 8,0 2-7,2 4-10,0 0-5,0 0 4,0 0 4,0 0 7,6 16 4,-4-5 0,3 6 0,-1 0-5,1 2-11,0 2-3,0 2-5,-1 2-12,0-3-3,1 3-4,-1-4-29,2 0-31,-4-3-39,0-1-39,3-2-40,-3-3-42,2 3-34,-2-4-35,1-2-73,-1-3-105,0-1-202,0-1-114</inkml:trace>
  <inkml:trace contextRef="#ctx0" brushRef="#br0" timeOffset="79715.57">14721 5179 1696,'-2'-12'-1,"0"2"24,2 0 23,0 2 23,0 1 15,2-1 10,-2 1-2,2 1-8,3-1-9,3-2-7,0 6-10,2-3-3,6 0-6,1 4-4,0 1-5,0-1 1,1 2-5,0 0-6,0 2-1,0 1-4,0-1 0,-3 4-4,0-1 0,0 1-3,-2 2-2,-1 2 2,-3 1-2,-1-1-3,-3 1 3,-3-2 3,0 3-3,-4 0-1,-2-1 2,-3 0-7,1 1 0,-5 0-2,0-2-9,1 2-10,0-3-14,-4 1-10,3-1-3,4 1-3,-2-2 2,3-2 0,0 1 3,1-1 4,1-1 3,1 3 4,6-2 0,-1 4 5,3-3 1,1 1 0,0 3 5,5-2 4,-1 4 4,1-3 4,2 2 7,-1-1 5,3 2 1,0 1 7,-2-1 1,-1 3 2,4-1 4,-6-4 5,0 2 7,1 0 4,-2 1 4,-3-1 7,0 1 10,0 0 10,-3-6 6,-1 4 6,-4 0 10,-1-1-4,-1 0 4,-2 1-2,-7-3-11,0 1-7,-7-1-7,-4-1-12,-4-3-53,-2-1-79,-3 1-116,-10-5-170,-2-2-221,2-1 89,-10-1-212,-2-7-200</inkml:trace>
  <inkml:trace contextRef="#ctx0" brushRef="#br0" timeOffset="81609.17">1707 6982 758,'0'0'199,"0"0"-63,0 0-27,9-10-6,-9 10-5,4-7-1,-2-1-5,1 1 0,1 0 3,-1-2 0,-1-1-4,1 1-3,2 0 0,-1-2-2,-3-2 1,2 4-1,-1-3-2,-2 1-1,2 2 1,-2-3-4,0 4-6,-2-1-7,0 1-6,-2 1-4,-2 1-9,0 1-5,-6 3-4,2 2-8,-3 2 0,-3 3-5,-2 1-3,-2 5-3,0 1 0,3 2-1,1 2-3,-2-1-2,6 2-1,-4 1 0,6 1-3,0-2 1,0 0-1,7 0-3,3 0 3,2-1-2,-1 1-2,7-2-1,0 0 4,4 2-4,4 1-2,-2-3 0,1 2 4,0-2-2,-2 0-3,1 1-2,0-1 0,-4-3 2,0 2 8,-3-2 7,-2 1 2,3 1 4,-6-4 1,-2 2-3,-4-2 0,-2 3-1,1-2-1,-6-3 5,1 1 0,-3 2-3,0-6 1,-4 1-9,3-2 5,1-3-5,-2 1 0,3-2-1,-2-2-18,2 1-18,-3-5-27,2-2-24,3 1-32,1-3-24,3 1-36,2-1-40,4-1-53,2 3-94,4-3-116,1 2-187,7-1-153</inkml:trace>
  <inkml:trace contextRef="#ctx0" brushRef="#br0" timeOffset="82105.2">2328 7182 1827,'6'0'16,"-6"0"11,5-7 9,-5 7 14,1-5 16,-2-1 9,1 6 7,-5-11 2,0 5 0,0 1 0,-1-3-8,2 1-3,-5 0-6,3 0-7,-4 0-5,3 1-5,-2-2-4,-1 2-8,-1 1-1,0 1-5,-1 1-3,-1 3-3,-2-3-4,-2 6-3,1 0 0,-2 1-2,2 3-1,-2 1-1,1 3-2,3-1-1,1 1-2,-1 3 0,4-3 2,3 2-5,3 0 2,-2 0-4,3-1 3,6 0-2,0-1 5,2-2-3,1 0 0,0-1 3,4-1-4,-2-3 3,4 2-4,-2-5-1,3 1 1,-3-2 2,4-2 1,-4 1-2,0-4-1,1 2 0,-1-6 2,1 2 5,-2-3 3,-1 1-3,0 2 5,-1-1 1,0 0 2,-1 1-6,-2 0 1,2 2-4,-2-1-3,0 2-1,1 1-5,-5 3 0,7-4-2,-7 4-1,0 0 2,12 6 1,-8-2-3,2 1 2,-1 2-3,-1 0 7,2 0-3,-2 1-19,3 0-27,0 1-40,-1-2-45,0 3-53,1-3-43,-2 2-76,5-4-112,-6 1-49,4-2-107,-5 0-70</inkml:trace>
  <inkml:trace contextRef="#ctx0" brushRef="#br0" timeOffset="82747.54">2439 7183 1548,'0'-9'-2,"0"-1"31,0 3 27,0 2 18,0-3 10,0 1 0,1 4-11,-1 3-4,0-7-6,0 7-2,0 0 1,0 0-1,13 13-4,-7-6 0,-1-1 0,1 4 1,-1 1 1,0-2-5,2 5 4,0-2-5,-3-1 0,2 0-3,-2-2-3,0 1-6,0-2-1,-1-1-2,2 1-3,-3-2 3,2 0-6,-2-3 5,0 3-3,-2-6-3,0 0-3,0 0-1,0 0-5,0 0 0,0 0-6,8-17 1,-6 10-5,0-5 1,2 2-4,3-3-1,-3 2 1,1-1-4,1 0-2,0 4 0,-1 1-1,1 0-3,2 1-1,-2 0-2,1 4 3,2 1-1,-9 1 4,14 3-2,-8 1 7,3 0 4,-2 1 9,1 3 3,-2-3-2,1 3 4,-2 1 2,0 0 1,0 0 7,1-1 0,-3 0-3,3-1-2,-2 1-6,-3-2 4,4 1 1,-3-1-5,0-2 2,-2 1-2,0-5 1,0 8 0,0-8-13,0 5 2,0-5 8,0 0-12,0 0 3,0 0-4,0 0-8,-9-18 9,12 10-4,-3-1 1,2-2-6,2 3 4,-3-4-3,6 3-4,-3-3 7,5 3-15,0-4 12,-1 5-1,3-2 0,-1 2-4,1 1 2,0 2 1,-1 0-2,2 2-3,0 1 1,-2 2 4,1 2-2,-1 1-2,-1 3 4,2 2 2,-3-1 2,0 4-2,-2 0-6,4 2 6,-6 0 3,0 0-1,-2 1-1,2 1-12,-2-2-31,0 1-20,-2-3-37,0-1-46,2 0-50,-2 1-60,0-2-101,2-2-138,-2 1 2,4-2-141,3-2-127</inkml:trace>
  <inkml:trace contextRef="#ctx0" brushRef="#br0" timeOffset="82997.68">3217 7082 1720,'0'-8'31,"-2"3"21,0 2 12,0-4 12,-2 4 11,4 3 2,-2-6-7,2 6-7,0 0 2,0 0 9,-10 11-2,6-1-1,2 4-1,-3 1 2,3 5-3,-1 2-2,3 4 0,0 1-4,0 3-8,0 1-2,0 3 4,0 3-10,5 2-5,-3 1-26,-2-1-35,3-2-32,-3-6-43,0-1-46,2-3-45,0-2-27,-2-9-35,0-2-87,2-4-105,0-5-191,-2-2-115</inkml:trace>
  <inkml:trace contextRef="#ctx0" brushRef="#br0" timeOffset="83270.4">3098 7190 1761,'-8'-15'25,"4"3"28,2 1 12,0 1 3,2 0-1,0 0 4,4 3 6,0-2 3,6-1 4,2 0-1,5-2-2,4 4 0,0-1-3,7 2-7,-4 3 0,3 0-11,-2 2-7,-2 4-9,-1 1 0,-1 2 2,0 1 2,-6 4 8,1-2 0,-5 4-2,-4 2 0,-5-1-5,-2 1 0,-4 3-6,-6 2-6,-2-3-3,-2 2-19,-4-3-22,1 0-28,-1-4-36,0 1-44,4-2-47,-1-3-44,0-1-46,0-2-98,5-2-98,0-4-203,10 2-146</inkml:trace>
  <inkml:trace contextRef="#ctx0" brushRef="#br0" timeOffset="83501.45">3480 6878 1718,'6'-7'35,"-1"-1"27,-2 3 18,1 1 24,-2 0 11,-2 4 8,2-8 12,-2 8-19,4-5-15,-4 5-10,0 0-11,0 0 4,14 15 6,-7-4 3,-1 4-3,1 4-6,1 3 1,-1 2-9,1 1-6,-2 2-4,5 3-6,-4-1-3,-1-2-26,0 1-36,-2-1-39,0-4-56,0 0-49,-1-1-65,-2-5-83,4 0-146,-3-5-53,1-2-150,1-3-142</inkml:trace>
  <inkml:trace contextRef="#ctx0" brushRef="#br0" timeOffset="83664.09">3747 6976 1824,'0'-11'-2,"0"2"5,-2 1 1,2-2 5,-2 4-7,2-2-1,0 3 1,-2-1-12,2 6-11,0 0-27,0 0-20,0 0-34,0 0-34,0 0-68,0 0-223,0 0 64</inkml:trace>
  <inkml:trace contextRef="#ctx0" brushRef="#br0" timeOffset="83821.53">3734 7029 1167,'0'8'2,"3"0"17,-3-1 20,2 0 14,0 1 22,0 2 15,0-1 10,0 1-1,2 0-3,0-1-4,1 0-6,-1 1-9,3 1-6,-3-1-7,0-1-7,0 1-6,0-1-44,0-2-48,1 3-46,0-1-49,-1-4-78,-2 1-387,2-2-101</inkml:trace>
  <inkml:trace contextRef="#ctx0" brushRef="#br0" timeOffset="84266.29">3892 7102 1748,'2'-6'58,"0"2"-2,2 0-5,-2 1 0,-2 3-5,6-6 5,-6 6 21,0 0 18,0 0 8,15 11 1,-9-5 6,-1 4-3,1-1 4,-1 0-2,5 4-5,-6-1-3,2 2 0,0-2-13,-2 0-3,2 1-4,-1-1-13,-2-3-3,1 1-3,-1-3-5,0 1-5,-1-1 0,0-2-2,0-1-5,-2-4-6,0 5-7,0-5-1,0 0-5,0 0 0,0 0-4,-9-14 0,9 1-7,0 4 2,3-4-3,1-2-1,0 2-2,3-3-1,0 3 2,1-1-3,3 1-2,-1 1-2,5 1 2,-2 2 3,3-1 4,4 4 4,-3 1 6,-2 1-4,6 4-3,-7 0 7,4 4 1,-2 0 5,-1 3 8,0 1 0,-3 1 7,1 2-4,-3-2 1,0 6 2,-3-4-5,2 2-3,-2 2 1,-3-1-6,-2-1-20,0 1-32,2-2-45,-2-2-49,-2 2-65,3 0-67,-1-3-57,-2-2-107,2 1-128,0-3 31,2-2-186,3-2-192</inkml:trace>
  <inkml:trace contextRef="#ctx0" brushRef="#br0" timeOffset="84771.96">4821 7090 1999,'9'-9'51,"-3"2"18,-4-1 20,-1 1 10,-1 0 21,0 1 13,-1 0-1,-3 1 5,4 5-12,-11-4-6,2 4-24,9 0-1,-21 6-2,9 3-14,-1-1-5,0 4-10,3-1-6,-1 2-3,2 0-8,5-1-2,0 1-7,0 1-2,6-4-4,0 1 4,4-2-10,5-2 5,0-1-12,3-1-1,2-3-6,0 1 2,2-3-9,3-3-1,-5 1 2,4-3 1,-2-2-2,-3 1-5,2-2 13,-3-1-9,-1 1-8,1 3 13,-4-3-5,0 3-5,-1 0 1,0 1-3,-4 4 0,-5 0 8,12 0-8,-8 7-2,-4-2 6,2 7-2,-2 1 4,-2 4 4,0 1 1,0 10 3,-3 2 7,1 6 3,-2 5 6,2 9 2,-3 0-1,3 4 1,-1-2-4,1 6 5,0 1-6,-5 18 4,4-14-8,-5-7-2,2-3 3,0-5-4,-5-2 4,3-10-3,-3-4-1,-2-3 2,3-6-2,-5-6-1,2-4 2,0-3-5,-4-6-1,0-4-10,-1-1-21,0-7-20,-2-1-18,3-8-26,0-3-28,0-7-30,5-1-25,0-4-33,6-3-17,6-3-16,4-2-25,4-2-35,8-4-122,2 0-54,3 0-152,13-11-119</inkml:trace>
  <inkml:trace contextRef="#ctx0" brushRef="#br0" timeOffset="86006.15">5436 7159 1871,'2'-6'56,"-2"0"4,0 1 4,2-1 13,-2-2 8,2 0 0,-2-1 9,2 0 0,2-1-7,-2-1-9,4-3-4,-2 1-12,3-2-2,-2 0-3,7-5-3,-2 1 0,3 2-5,1-3 3,0 2-4,0 3-2,1-3-1,-2 5-6,-2 2-1,-1-1-6,0 3-5,0-1-2,-2 2-2,0 6-4,0-1-2,3 3-3,-2 5-1,3 3 1,1 4-4,-3 1 2,2 8 2,0 0-5,-2 8 0,4-2-2,-4 7 6,0-2 2,1 3-2,-4-1 2,1 2-3,-4 0 5,3 1 1,-6-6-10,-1 2-9,3 0 9,-3-3-4,-3-2 3,3-1 3,-1-1-7,-1-6 1,-1-1 5,1-2 0,2-4 5,-2-1-3,-2-3 1,1-1 0,-3-4-3,4-2 3,2-2-7,0 0-2,-13-11 3,13 1-4,-2-4 3,4-1-2,0-2 1,3-2-2,1 1-2,2-2 5,-1 1-5,2-1 0,-1 4 3,2 2-2,-2-1-3,6 4 1,-4-1-3,5 3 2,-2 1-1,1 2 4,1 3-3,-1 1-2,0 2 1,1 0 0,2 2-2,-2 1 0,-1 1 6,4 2-5,-4-1 2,-1-1 4,2 2-4,0 1-2,-4-3 2,-1 0-3,3 0 10,-3 0 3,0 0-6,1 0 5,2-4 1,0 1 5,-1-2-7,3-1 3,2 0 0,0-4-3,2 0-1,-4-2 3,4-1-3,-2-2 2,-1-1-7,0-2 8,-4 1-9,-1 0 12,-3 4-1,1-5 11,-3 2-5,1 2 1,-5-2-6,0 3 8,-4 1-6,0 0 5,-3 0 0,-1 5-6,0-2-3,-3 5 0,9 0-3,-15 3-1,7 1 4,2 2-1,0-1-2,0 1-1,4 2 3,2 1-2,0-1 5,3 1 0,6 3 3,3-2-6,3-1 6,4 0-4,4 0-3,3 1 4,1-3-2,3 0-3,1-2 2,2 1 2,-2-2 0,3-2 0,-2 0-4,-2-2 5,3-2-2,-3 0-4,-3-2 3,1 0 2,-2-1-3,-3-4 3,0 2 2,-6-1 2,-1 1 12,0 0 4,-6-1 2,1 1-5,-5-2-4,-1 4-5,-5-3-3,-3 3 3,-1-2-3,-5 2-2,1-1-3,0 1-3,-2 1 1,0 1-1,2 0-5,0-1 2,2 3-4,-1-3-4,7 4-1,-11 0 4,11 0-1,0 0 6,-6 5-3,6-5 2,4 8 0,-4-8-1,11 8 5,-5-3-4,3 1-3,1 1 4,4-1-2,-2 1 0,4 4-2,0-4 2,1 7 0,1-2-4,0 5 2,-1-3 0,2 5 1,0 3 2,-1 4-2,0 2 0,-4 3 6,-3 3 2,0 3 3,-5 1-2,-2 6 1,-3-1-3,-4 8 2,-1 3-1,-7-2-3,-1-3 3,-1 0 0,-5-1 2,-1-4-4,1-2 4,-2-5 7,4-9 11,-1-2 11,4-7 13,0-3-1,1-7-3,1-3-2,2-4-7,-1-6-2,4-3-7,2-8-2,2-2-5,4-3-3,2-15-4,6-8-2,3-6-2,12-18-12,0 2-28,5-2-32,0 6-21,1 1-36,-3 14-30,-6 2-46,1 5-62,0 6-70,0-4-127,1 7-148,-1 2 50,1 6-302,2 1-336</inkml:trace>
  <inkml:trace contextRef="#ctx0" brushRef="#br0" timeOffset="86243.9">8263 7204 2601,'-3'-5'107,"0"1"-1,1-1-8,2 5-6,-3-8 0,3 4 6,0 4-3,0-8-15,0 8-6,0-6-14,0 6-35,0 0-37,0 0-37,8-3-49,-8 3-59,0 0-55,11 7-60,-5-1-137,-4-1-60,0 3-160,-1 2-128</inkml:trace>
  <inkml:trace contextRef="#ctx0" brushRef="#br0" timeOffset="86419.64">8249 7471 1987,'2'7'131,"-1"-4"-3,-1-3 18,0 7 22,3-3 30,-3-4 0,0 0-18,2 6-14,-2-6-23,0 0-12,3 5-20,-3-5-33,0 0-48,11 0-50,-11 0-51,14-3-71,-3 3-70,2-5-75,1 2-182,3-3-24,5 1 57,1-3-131,3-1-67</inkml:trace>
  <inkml:trace contextRef="#ctx0" brushRef="#br0" timeOffset="86877.4">9431 7128 1704,'19'-13'86,"-6"0"9,-2-1 6,-5 0 18,0 1 22,0 0 8,-4 0 14,-2-1-5,0 1-7,-2-2-12,-3 1-10,0 3-7,-3-1-14,-5-1-8,-2 6-11,-2-1-8,-2 4-12,-2 4-2,-1 0-9,1 4-7,-1 4-5,-2-1-7,3 3-1,2 0-1,4 3-10,2-2 0,2 2-2,5 3-2,2-1 0,4 2-2,2 1-1,4-2-2,1 4-6,8-2 4,-3 4-6,7 0 4,1 1-5,-2 2 5,2-2-5,-2 0 0,-3-4-4,0 3 1,-2-2-1,-3 1 1,-4-4 1,-3 3 2,0-6 0,-6 3 2,-2-3-2,-1-1-1,-2-2 2,0-3 0,-5-2-2,2-1 1,-2-3-2,3 0-1,0-4-1,-2-1 1,4-1-3,-1-4 4,6-1-5,-2-2 2,5-6-4,3 2-1,1-3 0,6-3 1,2-2-11,7 0-17,3-2-15,2 2-11,0 2-18,4 2-25,-2 1-39,3-1-62,-1 7-56,2-2-51,-7 3-123,3 0-93,-6 1 38,4 2-142,-3 1-123</inkml:trace>
  <inkml:trace contextRef="#ctx0" brushRef="#br0" timeOffset="87119.52">9888 7031 1887,'4'-3'75,"2"-1"20,-5 0 17,2-3 19,-1 5 13,-2 2 14,4-7 1,-4 7-10,6-4-11,-6 4-15,4-1-20,-4 1-12,0 0-4,0 0 8,6 14 1,-4-3-1,1 2-5,-1 2 2,0 2 2,2 2-1,1 2-7,-3-1-7,0 6-9,1-2-5,0 1-4,1-2-3,0 3-7,-1-6-25,-3-1-44,4 0-37,-2 1-35,0-6-61,-2-2-68,4 2-69,-4-3-83,4-2-169,-2-3 17,3 0 64,-1-3-184,1-1-139</inkml:trace>
  <inkml:trace contextRef="#ctx0" brushRef="#br0" timeOffset="87386.42">10179 7149 1959,'0'-5'89,"1"-2"11,-1 2 8,0 5 14,3-10 8,-3 10 4,0 0-4,-4-5-10,4 5-3,0 0 1,-20 10-7,11-5-7,-2 5-6,0 0 1,3 1-1,-6 0-5,6 2-7,2 3-6,-2-3-6,1 2-3,3 2-6,0-1-6,3-1-5,2 0-5,5-1-3,1 1-4,1 0-3,2-4-3,5 2-11,0-1-36,4-3-38,0 1-44,2-4-48,-1-2-59,1-1-64,2-1-48,-2-4-113,1-4-101,0 1 32,0-2-166,1-4-157</inkml:trace>
  <inkml:trace contextRef="#ctx0" brushRef="#br0" timeOffset="87607.54">10537 7120 1935,'0'-7'80,"0"1"15,0 1 9,0-1 12,0 0 14,0 6 5,2-5-7,-2 5-12,2-6-13,-2 6-7,0 0 7,0 0 5,10 13 4,-6-5-10,2 3-3,2 0-6,-2 3-5,0 2-9,0 0-6,0-1-10,1 2-2,0-1-16,-3-1-40,2 0-38,0 1-41,-4-3-49,3-2-60,-1 2-64,0-5-43,-2 0-103,2-2-109,-1 0 31,1-5-126,0 2-95</inkml:trace>
  <inkml:trace contextRef="#ctx0" brushRef="#br0" timeOffset="87845.38">10757 7098 1873,'2'-8'138,"0"3"-9,-2 1-8,1-3-8,-1 7-3,0-7-1,3 4-10,-3 3-10,0 0 11,0 0 7,0 0-1,13 17-14,-10-8-1,1 3-1,2 1-9,-2 0-5,0 3-1,4-1-8,-3 1-8,-1 1-6,0 1-5,3-1 0,-5 1-28,4-1-36,-4-2-36,3 0-49,-4-1-62,2-1-67,-1-4-65,-2-1-162,0-1-40,0-1 46,-2-2-104,2-4-58</inkml:trace>
  <inkml:trace contextRef="#ctx0" brushRef="#br0" timeOffset="88019.05">10647 7253 1634,'-13'-10'105,"2"2"16,3 4 11,2-2 4,2 1-10,-1 1-8,5 0-16,0 4-9,11-9-12,1 5-2,3 2-10,5-3-6,0 3-7,6 2-4,1 0-11,3 0-43,-2-3-68,1 3-84,1-2-87,4-1-142,-5-1-72,-1-2-125,-2 2-79</inkml:trace>
  <inkml:trace contextRef="#ctx0" brushRef="#br0" timeOffset="88386.18">11164 7077 1666,'0'0'66,"0"-6"12,0 6 10,-1-5 10,1 5 11,1-7-2,4 4-6,0-1-7,2 0-6,1 1 0,2-2-2,3 4-4,-1-3 4,4 2-2,0 0 0,-2 0-1,0 1-7,-1 1-7,0-3-9,-3 3-3,1 0-9,-3 3 9,0-2 2,0 5 2,-4-1-1,-2 3-1,-2 1-3,-2 1 1,-2 4-2,-4-1-7,2 2 4,-2 0-3,-3 3-7,1 1-1,1-5-2,1 1-4,-1-1-3,1 2-2,4-3-1,-2-1 3,0-1 3,6-2 7,0 3 5,0-4 2,6-1 1,0 0-3,2 1 0,2 0-6,3-2-5,2 0-1,0-2-6,1-1 0,2-1-17,-2 0-44,6-2-45,-1-2-64,-1-2-89,4-1-103,2-6-180,3-3-69,1-2 56,6-6-276,3-2-288</inkml:trace>
  <inkml:trace contextRef="#ctx0" brushRef="#br0" timeOffset="88534.9">12252 7090 2573,'4'4'211,"-2"-2"-3,2 0 26,-4-2 26,0 0 4,9 4-23,-9-4-12,4 4-34,-4-4-42,0 0-131,0 0-189,7-10-333,-5 2-130,-2-3 78,0-5-380,-6-3-413</inkml:trace>
  <inkml:trace contextRef="#ctx0" brushRef="#br0" timeOffset="125238.94">4488 1392 961,'-6'0'85,"6"0"-29,0 0-31,0 0-2,-14-4-6,14 4-7,0 0-10,-11-1 0,11 1-7,0 0-10,0 0-15,0 0-15,-1-4-41,1 4-119,0 0-58,0 0 215</inkml:trace>
  <inkml:trace contextRef="#ctx0" brushRef="#br0" timeOffset="146937.41">15693 560 1133,'3'-8'252,"-3"8"-71,2-7-50,-2 7-18,2-6-3,-2 6 1,0-5-1,0 5-1,0-7-2,0 7 6,0 0-2,2-6-1,-2 6-6,0 0-10,2-2-4,-2 2-12,0 0-5,0 0-12,0 0 5,0 0-4,-11 20 8,5-5-3,-5 4-1,1 4 0,-5 5-7,-3 5 4,0 3 3,-1 4-12,2-2 3,-1 2-9,2 0-6,1 1-3,3-6-2,1 0 1,2-1 1,5-3-16,1-2-12,3-1-21,5 0-19,0-1-33,10-6-33,-5-1-39,6-4-38,3-1-39,3-2-39,0-4-60,4-4-119,-2-1-37,-1-3-213,1-2-174</inkml:trace>
  <inkml:trace contextRef="#ctx0" brushRef="#br0" timeOffset="147248.4">16087 918 1906,'-2'-8'35,"2"3"19,0-1 19,0 6 21,-2-9 19,0 3 15,2 6 9,-3-7-1,3 2-6,0 5-6,-2-6-12,2 6-9,0 0-8,-3-6-10,3 6-10,0 0-14,0 0-4,0 0-6,-7 17-3,4-7-6,0 2-5,-2 1 0,1 2-2,0 0-14,0 3 7,0 1-7,-2-2-12,3 2-26,-2-2-22,1 2-17,0-1-25,2-3-30,-2 0-34,2 0-39,0-3-31,4-1-29,-2-3-81,0-2-89,4-3-14,0-1-112,-4-2-44</inkml:trace>
  <inkml:trace contextRef="#ctx0" brushRef="#br0" timeOffset="147484.16">16219 958 1435,'4'-7'23,"-3"1"31,4-1 17,-3-1 22,-2 1 15,2 2 14,0-1 8,-2 0-2,0 6-9,2-7-14,0 3-14,-2 4-12,0 0-8,0 0-6,0 0-5,0 0-5,0 0-4,7 19-6,-7-10-2,-2 3-4,2 0-2,-2 1-4,-1 2-3,1 3-3,-2-3-23,-2 2-28,2 0-36,-5-3-40,0 4-39,1-2-41,0-4-43,-1 3-82,-1-2-86,1-6-186,1 2-78</inkml:trace>
  <inkml:trace contextRef="#ctx0" brushRef="#br0" timeOffset="147629.9">16025 1124 1623,'-4'-7'16,"-2"0"17,0 2 15,2 1 8,0-2 8,-1 1-3,3-1-5,2 0-8,0 6-6,9-9-2,-1 4-8,2 0-18,2 2-27,8-2-41,-1 1-41,5 2-43,-4-1-76,7 1-337,-3 0-53</inkml:trace>
  <inkml:trace contextRef="#ctx0" brushRef="#br0" timeOffset="148059.2">16494 1013 1515,'8'-3'37,"-2"1"27,-2-3 15,1 3 15,-1-3 18,-4 5 11,4-8 4,-4 5 1,3-3-6,-3 6-3,-3-8-10,3 8-9,-4-5-11,-3 3-11,1 0-3,6 2-10,-16 4-4,3-3-7,-2 7-5,2-2-7,-1 1-4,-2 1-4,0 2-2,3-1-7,0 1-3,3-1-1,-1 2 1,3 0-2,1-3 0,1 1-3,2-2-4,4 3 9,-3-5-2,6 2 0,-1 0-11,2-4-5,3 2-6,-1-3 1,0-2 1,-6 0-4,16 0 1,-7-2 3,0-1-3,0-2 1,-1-2 2,0 2-10,0-1 7,-1 0 4,0-1-1,-3 3 6,2-1-1,-2 0-4,1 2 3,-1-2 1,-2 3-2,-2 2 0,6-5 1,-6 5-4,0 0 0,0 0 2,9 0 2,-9 0-2,0 0-2,4 10 1,-2-6 3,3 2-4,-1-1 4,0 1-9,0-1-9,2 1-20,0 0-35,1-1-32,0 2-43,0-4-46,2 2-51,0-3-97,-1-2-111,3 2 3,0-2-89,-3 0-37</inkml:trace>
  <inkml:trace contextRef="#ctx0" brushRef="#br0" timeOffset="148674.3">16674 1054 1535,'2'-5'49,"-2"5"11,2-5 13,-2 5 9,0 0 2,2-6 0,-2 6-2,0 0 6,0 0-2,0 0 8,0 0-2,15 9 2,-8-5-3,-1 1-6,-2 3-8,2-1-4,-2 2-9,-1-1-7,3-1-5,-2-1-4,-3 3-6,4-2-2,-2 0-6,-1-1-7,-2-1-5,2 1 0,0-2-7,-2-4-3,0 6-2,0-6-6,0 0 0,0 0 0,0 0-1,0 0-3,0 0-6,0 0 5,2-21 0,0 12 0,3 0-3,-1 2 1,-1-3 1,4 3-1,-1-1 1,0 1-1,2 0 1,-2 2-3,4 0 1,1 0-1,-3 3 2,5 2 2,0 0 1,-3 2-2,0 3 2,4-5 0,-4 7 3,0-4 1,1 4 1,-2-2-2,1 1 2,-3 0 1,1-1 0,0 1 0,-1-1-1,0 1 2,-3-1 3,0-1 2,0-1 0,0 0 3,-2 1 1,-2-4 0,2 4-4,-2-4 4,0 0-6,0 0 1,0 0-1,0 0 1,0 0-2,-2-16-5,4 9 1,-2 0-8,1-3 1,2 3-6,0-1 1,-1 1 1,3-2 0,-1 1-1,0 1 3,4 2-3,-4-1-1,4 2 2,1 0-2,0 1 5,0 1-2,-1 0 3,2 2 3,-2 0-3,2 2 2,-3 0 0,2 1 0,0 1 5,-3 0-5,0 0 2,1 1 2,-4 2 1,5-5-2,-5 5 0,2-1 0,-3 1-5,2-3-19,-2 1-30,0 1-40,-2-2-45,4 0-50,-2-1-64,-2-3-112,2 4-98,-2-4-167,0 0-125</inkml:trace>
  <inkml:trace contextRef="#ctx0" brushRef="#br0" timeOffset="149431.29">17241 1054 1701,'3'-3'15,"-3"3"31,2-6 15,-2 6 11,0-5 7,0 5 2,2-4-8,-2 4-5,0 0-8,0 0 9,0 0 9,0 0-4,0 0 7,12 15-2,-10-10-5,0 2-2,0 1-4,2-1-5,-2-1-2,2 1-8,-2-1-3,0 2 4,0-3-6,-2 2 1,2-3-11,0 2-3,-2-6 3,2 8-8,0-4 1,-2-4 2,0 0-8,2 6-4,-2-6 6,0 0-8,0 0-3,0 0-6,2-18-1,-2 10-6,2 1-1,0 0-2,0-1-3,3 1 2,-2 1-1,0-2-2,1 3-5,-1 0 3,1 0 2,0 0-2,2 5 1,-6 0-3,13-2 3,-13 2 3,12 5-4,-5-3 3,2 1 0,-4 2-2,2 0 4,-1 1 3,1-2-2,-1 2-1,1-1 4,-3 1 2,2-2 1,-1 0-2,-2-1 4,2 2 3,-1-3-2,-4-2 2,6 5 2,-6-5-3,0 0 2,0 0-4,0 0-5,15-5 3,-10-2-5,-1 1 3,2-1-2,-2 1 1,2-3-1,1 1-2,0 1-1,-3 1 1,2-1 6,0 2 0,-1-1 1,-1 3-1,0-1-8,-4 4 3,6-4 2,-6 4-9,0 0 8,13 8 7,-8-5-1,-1 1 4,2 3 5,-2-2 0,2 0 2,1 2 4,0-2-4,-1 1-5,2 0 7,1-3 1,-3 1-2,-1 0 2,5 0 3,-2-3-6,1 3 7,-1-4-4,0 2 6,-8-2-2,18-2 0,-10 1-2,-2-2 1,3-1-5,-2 1 0,1-3 1,-2 3-10,3-2 6,-3 0-1,0 3-5,-2-2 1,0 1-1,-4 3-1,10-7-5,-6 6-5,-4 1-3,8-2-1,-8 2 2,0 0 0,15 3-2,-11-1 4,-4-2 6,6 8-2,-1-4-2,-1-2 1,0 2-3,-2 2-15,2-3-35,-1 1-31,-3-4-52,0 5-75,0-5-87,0 0-157,-7 3-73,7-3 40,0 0-192,-15 0-173</inkml:trace>
  <inkml:trace contextRef="#ctx0" brushRef="#br0" timeOffset="149603">17728 892 1926,'-2'-12'81,"2"2"13,-2 3 3,2-1 2,-2 4-2,2 4-10,0-7-8,2 3-10,-2 4-18,0 0-26,0-6-32,0 6-52,0 0-63,0 0-62,0 0-123,15 14-119,-14-11-118,2 5-48</inkml:trace>
  <inkml:trace contextRef="#ctx0" brushRef="#br0" timeOffset="150003.99">17894 966 1565,'4'1'46,"0"3"15,2-2 20,-1 2 19,1 2 15,-2-3 18,2 4 8,-2-2-1,3 3-6,0-4 7,-1 5-5,0-1-9,0 1-11,-1-1-7,3-1-10,-1 3-10,-3-2-5,0-1-6,0 1-9,-2-2-3,-1 1-3,3-2-10,-2 2-5,0-4-3,-2-3-4,0 7-3,0-7-5,0 5-2,0-5-7,0 0-5,0 0 1,0 0-13,0 0 1,0-19-10,2 11-4,2 1-1,0-1 4,3-1-4,-2 0 3,3 1 3,-2 1-8,1 2 0,2-1 3,2 2-7,-2 0 9,1 1 2,3 1-6,-2 2 4,0 0-1,-1 0 2,-2 2-2,2 1 9,0 1-1,-4 0-2,0 0 4,2 1-3,-1 2 6,-3-2 5,0 0-3,1 2-12,-1-4-28,0 1-39,-2 2-48,-2-6-23,7 7-45,-3-3-52,4-2-27,-2 2-70,2-3-56,2-1-17,0 0-217,3-1-121</inkml:trace>
  <inkml:trace contextRef="#ctx0" brushRef="#br0" timeOffset="150455.54">18389 1051 1645,'13'-9'32,"-3"3"35,-4-2 33,1 3 29,-4 1 18,1 0 13,-3-1-6,-1 5 2,0-9 1,0 4-13,0 5-3,-8-6-16,3 4-7,-3 0-9,8 2-13,-17-1-10,17 1-7,-16 3-9,5-1-11,2 1-7,1 0 1,-1 2-8,4 0-5,-3-1-13,4 1-8,1 1-11,2 0-8,1-6 2,1 9-6,2-5-3,-3-4 3,6 5-2,0-1 0,-1 1 2,0-3 1,0 1-6,2 1 4,-1-1 1,1 4 1,0 0-1,1 4 4,-3 3-3,7 0-4,-4 8 7,2 1 2,0 9-8,-2 5 2,2 8 5,-1 3 4,0 2-3,-1 1 2,-2-1-3,-4-7 4,-2-1-3,-4-3 7,-2-2 1,-5-1 3,-4-4 0,0-3 4,-2-4-4,-4-3 4,0-2-6,-1-5 6,1-6 1,-1 0-3,0-9 1,1 3-2,-4-6-5,4-6 3,-3-2-1,1-6-2,-1-4-6,4-4 2,0-3 3,6-5-8,-1 1 4,5-4 0,2 1-7,4-1-11,4 7-15,4-2-19,1-4-21,4 0-27,1 5-37,7 2-52,1-1-59,6 3-52,6-3-123,0 4-73,3 0 33,8 3-128,-3 1-86</inkml:trace>
  <inkml:trace contextRef="#ctx0" brushRef="#br0" timeOffset="150965.47">18917 986 1649,'4'-3'63,"-1"-3"26,2 2 20,-3 0 21,1 1 18,-3 3 10,5-8 1,-5 8-3,2-6-12,-2 6-12,3-4-21,-3 4-11,0 0-15,0 0-5,0 0-5,0 0-12,0 0-3,-3 18-6,1-13-5,0 3 2,2-1-9,-3 3-5,3-3-2,-1 3-11,1 0-3,0-3 7,1 1-10,-1-1 2,3 4 4,-1-6-3,0 3 1,2-4-8,1 1 2,4-1 4,-1-2-8,0-1 3,2-1-5,-10 0 2,20-3 5,-10-1-2,-1 0-10,2-1 0,-2-1 8,-1-1-5,0 5-6,1-5 7,-3 4-3,0-1 1,-2 0-6,3 0 0,-2 2-1,-5 2-4,0 0-3,0 0 12,0 0-10,0 0-1,8 10 3,-6-5 5,-2 1 1,2 2-1,2-4-3,0 4 4,0-3-6,1 1 6,2 0 3,1-1 2,0 1-3,3-3 2,-1 0-2,1-2 4,0-1 6,1 0 9,-2 0 6,2-4 7,-3 1 3,1-3 1,0 1-3,-3-3-6,1-3-3,-4 1-5,1 0-1,-3-1-6,2 0-16,-4-1-29,0 3-29,-2-3-35,-2 3-36,-1-3-45,-1 5-52,2-1-56,-5-2-84,3 2-144,-1 1-9,3 1-213,-2 0-223</inkml:trace>
  <inkml:trace contextRef="#ctx0" brushRef="#br0" timeOffset="151125.05">19297 897 2106,'8'-3'77,"-8"3"19,8-2 12,-8 2 10,6-2 5,-6 2-2,0 0-19,10-3-1,-10 3-16,0 0-18,0 0-40,8-2-49,-8 2-58,0 0-43,0 0-51,11 5-60,-8-1-143,-1-1-62,-2 3-133,0 0-74</inkml:trace>
  <inkml:trace contextRef="#ctx0" brushRef="#br0" timeOffset="151309.3">19390 1008 1678,'5'2'68,"-4"3"12,-1-5 3,6 4 9,-6-4 3,4 6-4,-2-3-3,0 1 0,-2-4-3,4 6-1,-2-2-8,2-1-2,-2 1-8,2 1-8,-4-5-2,7 9-8,-5-8-19,0 4-41,-2-5-56,5 5-59,-1-1-53,-4-4-89,2 4-133,-2-4-238,0 0-137</inkml:trace>
  <inkml:trace contextRef="#ctx0" brushRef="#br0" timeOffset="151725.19">19511 990 1774,'4'-5'21,"-3"1"24,2-2 9,-3 6 5,3-6 4,-1 3-2,-2 3-1,0 0 5,7-2 11,-7 2 10,0 0 6,0 0 1,8 13 0,-6-7 8,2-1-7,-3 3-4,2-1-2,-3 0-11,3 2-3,-1-3-5,-2 1-8,2-1-9,-2 0 5,0-1-16,1 2-1,-1-4-3,0-3 0,0 7-3,0-7-2,-1 7-6,1-7-15,0 0 3,0 0-8,0 0-5,0 0-2,-10-17-5,10 12-3,3-2 1,2-1-6,-2-1 3,0 1 0,3-1-1,1 2 2,-1 0-1,5 1-2,-4 1 4,4 3 2,1-2 4,0 2-1,-1 2 3,-1 0 5,3 0-4,-2 2 4,1 2 1,-2-1 2,2 1 1,-2 2 3,-2-1-6,1 2 7,-3 0-6,3 1 0,-5-3 2,0 3 0,1 0 2,-1-1-8,-2-2-19,2 2-29,-4-1-43,0-1-61,2 1-67,-2-6-76,-2 5-129,-2-2-46,4-3-195,0 0-158</inkml:trace>
  <inkml:trace contextRef="#ctx0" brushRef="#br0" timeOffset="152627.48">20113 746 1898,'0'-5'49,"2"1"15,-2-2 10,0 6 10,2-7 2,-2 7-2,2-4-7,-2 4 9,0 0 15,6 11 5,-3-3-4,-2 4-3,4 0 6,-1 4 6,-3 3-6,5 0-12,-2 0-5,-2 2-10,2-1-5,1-2-8,-3 1-7,0-2-4,0 0-6,-2 1-2,2-3-2,-2-3-6,1-2-3,-1 2 1,3-2-4,-3-3 1,0-1-5,2 0-6,-2-6-11,0 0-3,-5 3-9,5-3-6,0 0-3,-11-9-7,4 5-4,1-3 3,-5 1-1,5 0-1,-5 1 0,-1-2 5,-2 5-2,2-1 6,0 3-3,-4 0-1,-1 3 4,1-1 0,-2 3 1,4 2 2,-1 1 2,2-3-5,3 5 2,-1-3 6,5 2-6,0-2 1,3 1 5,1-1-3,2 1-6,0-1 0,5-1-1,-2-1 1,4-1 1,-1 0 1,2 0-3,-1-1 2,3-1-2,-10-2 4,20-2 3,-10-1-2,1 1 2,0 0 1,-1-2 2,-1 3-3,1-3 8,-4 2 0,3 0-2,-2 0 2,-7 2-4,12-2-1,-12 2 2,10 0-4,-10 0 4,12 2 3,-12-2 3,10 6 4,-6-5 7,0 3 2,3 0 4,-1-2 0,-2 3-1,3-3-3,-1 3 4,1-3-6,-1 2 1,2-3-1,-1 3-3,4-2-16,-2 0-19,0-2-7,3 0-7,-3 0-1,1-2 0,1 0-2,0-2 8,-3 0 0,3-2 7,-2 2 0,1-4 1,-2 0 9,-1 0 9,2 0 12,-3 1 13,0 2 4,-1-2 4,-1 2 7,0 0 4,0 0-5,-2 1-6,-2 4 1,0-5-4,0 5 2,0 0-1,0 0-3,0 0 0,0 0-3,-19 7-4,13-2 3,4 0-5,0-1 1,0 2-1,-1-1 3,6 1-7,-3 2 2,2-3 1,2 1 2,0 0-2,3-1-1,1-1 1,0 1-1,3-3 3,0 3-4,1-4 2,1-1-2,0 0-4,-1-1 2,0-1-3,1-3 4,-1 0-3,0 0 2,-2-3-6,-1-2 1,-2 3-4,-1-3 0,-5 2-2,-1-2-3,-1 3-16,-3 0-9,-5-1-10,-2 2-16,-1 1-16,-3-1-26,0 2-40,-2 1-47,3 3-62,-6-2-76,6 0-144,-4 2-32,6 0 71,4 0-118,8 0-48</inkml:trace>
  <inkml:trace contextRef="#ctx0" brushRef="#br0" timeOffset="153157.51">20485 994 1570,'4'-1'60,"3"-4"24,-7 5 22,7-3 16,-3-1 12,-4 4 2,6-4-3,-2 2-10,-4 2-18,0 0-8,7-2-10,-7 2-11,0 0 1,0 0-1,6 13 2,-6-6-7,0-2-4,1 3-1,-1-1 0,0 3-7,3-3-5,-3 1-5,2 1-2,0 0-7,0-1-4,3-1-3,-1 0-4,3-1-2,-2 0 4,4-3-9,1-1-2,1 2 2,-1-4-6,1 0 3,2-2-5,-2 0 0,2-2-7,-3 1 4,0-3 4,4-2 4,-4 0 6,-2 3 8,3-2 5,-5 0 7,1 4 1,-1-1-7,1-2-2,-1 2-3,-6 4-8,6-2 0,-6 2-6,0 0 0,0 0-6,0 0 0,0 0-2,1 10 3,-1-4-2,3-3 0,-1 4-1,0-2 0,1-1-3,4 2 0,-3-2 2,2-1 4,0 1 4,1 0 5,1 0 2,3-2 8,-3-2 1,1 1 4,-1-1 5,-8 0 6,16-1-2,-8-4-4,-2 2 0,0-3-4,-2 1-7,0-2-6,-2-1-11,-2-1-25,-2 2-19,-2-3-27,0 1-29,-2-2-31,-2 2-21,-2-2-33,0 2-32,2-3-47,-1 5-34,1-4-37,-3 0-92,4 1-95,1-2 14,2 3-163,1-1-150</inkml:trace>
  <inkml:trace contextRef="#ctx0" brushRef="#br0" timeOffset="153423.52">20869 718 1818,'-2'-3'54,"0"-4"36,2 7 23,-3-5 20,2 0 13,1 5 14,-2-5 1,2 5 1,0 0-5,0 0-2,0 0-1,10-2 3,-10 2 4,23 10-11,-6-3-1,2 5 2,1 3-7,0 3-8,2 5-9,-6 1-14,3 3-8,-3-1-7,-4 3-8,-3-1-6,-1 2-5,-8-1-8,-3 0-16,-5 1-32,-2 3-46,-5-3-53,-4-2-57,-2-1-67,-7 2-77,-2 0-71,-4-7-105,1-5-126,-1 1 28,-7-1-319,5-4-352</inkml:trace>
  <inkml:trace contextRef="#ctx0" brushRef="#br0" timeOffset="153981.57">15316 1821 2386,'-12'-2'-2,"1"0"12,2 0 7,9 2 21,-12-2 19,12 2 18,-9 0 13,9 0 1,0 0 2,-8-2-5,8 2-6,0 0-5,0 0 1,0 0-3,0 0 6,0 0-3,0 0 2,0 0 2,38 4 7,-13-4-6,11 2 2,20-4 4,43 0 1,11-2 12,17 1 10,23-5-5,20 1-2,44-4-6,16-4-8,14 1-8,1-2-7,4 0-8,-4-1-5,1 4-5,-2-2-7,-11 2-5,-13-1 0,-18 3-8,-44-2-2,-15 2-5,-13 0-1,-16 3-3,-12-2-2,-15 2 2,-22 0-6,-11 5-1,-14 1-8,-9-2-12,-1 1-21,-6 0-24,-4 2-23,-3-2-29,-6 2-28,-5 2-21,-6-1-33,0 0-35,0 0-46,0 0-48,-43 7-69,10-6-123,-12 3-31,-18 2 75,-28-3-204,-5 3-159</inkml:trace>
  <inkml:trace contextRef="#ctx0" brushRef="#br0" timeOffset="154398.27">15913 1968 2007,'-63'2'57,"10"-1"-4,6 1 5,9-2 25,4 0 31,7 0 22,3 0 12,2 0 3,2-2-4,5 2-13,1-1-3,5-1-23,2 0-5,7 2-7,0 0-2,16-7 0,5 2-3,13 3 1,21-1 1,36 0 3,13 1 4,20 0 3,23 1 2,11 2 2,20-1-1,49 4-5,8 1-5,2-2-8,0 2-6,-1 0-9,2-1-7,2-1-6,-11 3-6,-11-2-5,-46 0-5,-15 1-3,-7 1-3,-17-2-4,-13-2-5,-11 1-1,-18-1 0,-22 0-3,-13-2 1,-14 0 1,-9 0-1,-1 0-1,-4 0-3,-5-2-5,-1 0-4,-4 2-3,0 0-5,-6 0-18,1 0-18,-1 0-20,0 0-22,-4 0-18,-8 0-22,12 4-33,-6-1-26,-6-3-35,0 0-53,7 2-76,-7-2-120,0 0-137,0 0 48,-22-9-349,12 4-375</inkml:trace>
  <inkml:trace contextRef="#ctx0" brushRef="#br0" timeOffset="165680.99">12717 2767 602,'0'0'161,"8"2"-49,-8-2-38,0 0-15,8 2 2,-8-2 1,0 0 13,0 0-2,0 0 2,6 2 2,-6-2-6,0 0-4,0 0 0,0 0-1,6 3 0,-6-3-6,0 0-3,0 0-5,0 0-7,0 0-5,0 0-3,6 1-4,-6-1-1,0 0-5,9 2-3,0-2 0,-1 2-6,1-2-21,1 3-29,2-3-33,2 2-33,0 3-33,3-3-39,-2 1-73,0 1-259,-3-2-7</inkml:trace>
  <inkml:trace contextRef="#ctx0" brushRef="#br0" timeOffset="165860.02">12814 2937 1303,'-8'2'-44,"2"2"25,2-2 18,0 1 25,4-3 20,-6 4 14,6-4 8,-6 4 5,6-4-4,0 0-3,0 0-10,0 0-8,0 0-4,0 0-26,22 2-35,-8 0-44,0-2-43,-1-2-68,6 2-312,-2-2 7</inkml:trace>
  <inkml:trace contextRef="#ctx0" brushRef="#br0" timeOffset="169850.45">9954 3212 1200,'0'0'-61,"-2"-5"17,2 5 18,0 0 11,0 0 6,0 0 6,0 0 13,0 0-2,0 0 0,0 0 2,0 0 3,-3-5-8,3 5 1,0 0 2,0 0-3,0 0 1,0 0-8,0 0 4,0 0-17,0 0-5,0 0-23,0 0-18,0 0-29,0 0-18,0 0-159,16-2 214</inkml:trace>
  <inkml:trace contextRef="#ctx0" brushRef="#br0" timeOffset="170173.95">11547 2963 655,'0'0'-50,"0"0"4,0 0 3,0 0-11,0 0-104,0 0 54</inkml:trace>
  <inkml:trace contextRef="#ctx0" brushRef="#br0" timeOffset="171262.16">6091 3465 425,'0'0'27,"3"2"9,-3-2-3,9 1-6,-9-1 0,0 0-5,0 0 1,11-1 1,-11 1-5,0 0-4,0 0 2,9-2-2,-9 2-15,0 0-19,11 0-18,-11 0-32,6 2-130,-6-2 67</inkml:trace>
  <inkml:trace contextRef="#ctx0" brushRef="#br0" timeOffset="178021.6">6352 6295 546,'0'0'5,"0"0"7,0 0 5,-4-3 4,4 3 5,0 0 0,0 0 8,0 0-5,0 0 0,-2-5 1,2 5 4,0 0-3,0 0 2,0 0 4,0 0-2,0-7-2,0 7-6,0 0 4,0 0 3,0 0-2,0 0 1,0 0 3,0 0-1,0 0-8,0 0-5,0 0 4,4-7 1,-4 7-7,0 0-1,0 0-1,4-4-5,-4 4 2,0 0-3,4-3 1,-4 3 0,0 0-5,9-5-7,-9 5 6,6-3-1,-1 1 1,-1-2 1,2 1-2,-6 3 1,12-3 3,-2 2-9,-2-2 5,-1 2-2,3-1-1,4-1-2,-3 3-1,4-2-1,-3 2 0,4-2 2,-3 2 2,7 0-3,-3 0 0,2 0 5,1 0-4,-2 0-1,4 0 4,-1 0-1,2 0-2,0 0 1,3 0 5,-1 0 0,9 0 1,2 2 19,7 0-2,3-2-2,3 5-2,10-4-3,5 2 6,24 1-4,4-1 0,1 1 0,4 0 2,-2-3 0,5 4-1,-2-4-1,3-1 2,7 2-1,4-2-1,5 0 4,3-2-2,3 1-3,4-2-3,0 0 3,-4-3-3,0 1-2,-7 2-2,-5-1-5,-7 1 1,3-2 2,-3 3 0,-3-3-4,-5 1 1,-3 1-2,-4-1 1,-16 2 0,-9-2 0,-4 0-6,-1 1 6,-4-1-2,-12 2 0,1 0-2,-10 0-2,-4 0-1,0-1-3,-9 1-2,-3 0-23,-2-1-22,-6 1-14,-4 1-11,-6 1-19,0 0-11,0 0-11,-22-7-31,4 4-81,-5 1-177,-7-2 82</inkml:trace>
  <inkml:trace contextRef="#ctx0" brushRef="#br0" timeOffset="178550.22">7301 6266 1211,'-51'0'15,"13"0"6,6 0-9,4 0-2,4 0 7,6 0-10,-1 1 6,5-2 11,0 1 6,2 0 6,-1 1-1,3-2-7,-1 1-6,0 0-1,11 0-2,-12 0-7,12 0 7,0 0-2,-6 1-3,6-1-4,0 0 1,0 0 0,0 0-3,22 4-1,-9-2-1,2 0 4,4 0 4,2-1-2,7 1 2,2 0-1,3 0-3,10 2 1,6-2 6,12 0-1,6-2 5,27 3 4,5-3 2,-1-5 1,10-1 8,5-1-1,15-1 2,3-1 0,7 1-4,5-2-3,-4 7-3,-4-2-2,-3 3-3,-4-3-3,-5 3-2,0 2-1,-2-2-1,0 2-2,-6-3-2,-1 0 0,-5 2-1,-2-3-1,-10 0-3,-8 2-2,-17 0 3,-15-2 0,-10 3 2,-7-1-1,-4 2 3,-7 0 10,1-2 9,-6 0 6,-3 0 1,-3 2-7,0-3-2,-3 1-7,-4 2-4,1-2-17,-5-3-17,3 2-21,-4 1-30,-6 2-45,6-3-40,-6 3-61,4-5-143,-4 5-177,-2-6-37</inkml:trace>
  <inkml:trace contextRef="#ctx0" brushRef="#br0" timeOffset="178722.51">11144 6154 1680,'7'-1'102,"-1"1"-15,-2-2-21,-4 2-29,8-2-21,-3 0-5,-5 2-20,0 0-30,9-5-39,-5 3-49,-2 0-102,2-3-287,-3 0-21</inkml:trace>
  <inkml:trace contextRef="#ctx0" brushRef="#br0" timeOffset="184498.04">5452 8257 1395,'0'0'-13,"0"0"8,0 0 0,-8-14 3,8 14 9,-2-6 4,2 6 2,-2-4-2,2 4 7,-4-5 2,4 5-4,0 0 2,0 0-4,-5-6-2,5 6-3,0 0 1,0 0 0,0 0 1,17 0-2,-17 0-3,13 2 5,1 0 3,1 0 4,7-2 0,11 0 1,10-2 1,3-2-3,13-4-3,21-2 1,5 0-2,2-5 3,2 1-3,-4 2-6,-6 0-14,-14 1-12,-9 3-12,-4 3-8,-7-1-14,-6 2-13,-5 3-21,-2-3-25,-7 2-55,-1 0-234,-7-1 87</inkml:trace>
  <inkml:trace contextRef="#ctx0" brushRef="#br0" timeOffset="184728.96">5975 8414 1118,'-40'13'7,"6"-1"5,2-2 6,6-1-2,3-2 5,6-1-3,0-2 9,3 2 10,1-2 5,3-1 4,3-1 10,7-2 3,0 0 7,0 0-9,28 0 0,-7-4-7,8 3-6,3-3-4,9-2-5,5 1 1,11-1-6,1 2-1,1-3-5,2 5-23,-1-3-28,-3 3-26,-7 2-29,1-1-29,-4-1-62,-1 0-337,-6-1-16</inkml:trace>
  <inkml:trace contextRef="#ctx0" brushRef="#br0" timeOffset="185170.61">9809 8111 1542,'0'0'67,"-8"2"4,8-2-2,0 0-8,0 0-8,0 0-3,-6-7-4,6 7-6,6-11-6,2 6-4,0 0-2,6-2-3,3 0-1,3 1-5,0 1-20,6-1-22,-1 1-25,1 1-34,2 2-42,-4-2-51,-2 2-112,-1 0-196,-1-1 11</inkml:trace>
  <inkml:trace contextRef="#ctx0" brushRef="#br0" timeOffset="185332.9">9781 8311 1445,'-28'9'65,"7"-1"5,3-4 3,4 2-4,4-4 2,1 2 9,2-4-6,7 0-3,0 0-6,0 0-5,34-16-3,0 6-10,17-8-29,25-5-55,15 3-77,-4-2-128,2-2-395,0-4-134</inkml:trace>
  <inkml:trace contextRef="#ctx0" brushRef="#br0" timeOffset="191589.64">17131 3370 1172,'-4'-6'146,"0"0"-42,1 0-7,-1 1-8,0-1-1,2 0 4,-2 1 1,0-2 0,2 3-1,-3-1-7,5 5-7,-5-8-9,2 5-8,3 3-9,-5-4-4,5 4-8,0 0-4,-12 7-1,6 3-4,-5 2-3,0 1-1,-2 2-4,-1 5-1,-2-1 0,-2 3-2,0 6-2,2-5-1,-3 1 0,2 2-1,0-3-2,5-1-6,-4 0-35,4-1-35,-1-2-42,5-3-34,-1-4-24,2 2-16,1-9-59,6 2-418,-2-6-151</inkml:trace>
  <inkml:trace contextRef="#ctx0" brushRef="#br0" timeOffset="191836.04">16999 3379 1752,'5'-9'-32,"0"3"15,-1 0 25,-2 0 25,0 1 25,2 1 7,-2 0 0,-2 4-5,6-5-8,-3 1-7,-3 4-3,0 0-7,0 0-4,14 5-3,-10 3 0,3-1-2,2 5 2,-3 3 6,2 0-1,-2 1 2,3 6-4,0-2 2,-1 4-3,0 2-3,1-2-1,-1 2-2,-1-1-7,-1 0-32,-1-1-28,1 0-41,-2-1-42,-2-5-43,-2-2-70,0-3-415,-2-1-149</inkml:trace>
  <inkml:trace contextRef="#ctx0" brushRef="#br0" timeOffset="192044.63">16882 3663 1812,'-10'-6'21,"4"1"17,0 1 5,2 0 6,2 1 6,2 3 2,-4-10-6,4 5-4,2 0-6,2 1-5,2-1-5,2 2-1,4-2-3,0-1-2,0 3-6,6-1-22,-1 0-29,1 0-27,4 2-37,-1-2-37,3 1-43,3-1-121,0 0-243,0 1-42</inkml:trace>
  <inkml:trace contextRef="#ctx0" brushRef="#br0" timeOffset="192335.45">17659 3360 1562,'0'-5'43,"0"5"17,-1-10 20,1 6 24,0 4 20,-2-10 10,2 10-3,0-5-11,0 5-8,-2-5-14,2 5-10,0 0-14,0 0-9,0 0-7,0 0-8,0 0-5,-6 18-3,2-2-6,0 0-2,-1 9-4,-1-2 0,-1 5-4,-1 7 0,-1 3-1,-1 5-3,-3 3 0,0-2-2,1 2 0,-1 0-2,2-10-17,1 3-19,-1-6-20,3 2-25,-3-5-34,2-3-32,3-2-42,2 0-27,-2-8-34,0-2-84,3-4-111,2-2-121,2-2-51</inkml:trace>
  <inkml:trace contextRef="#ctx0" brushRef="#br0" timeOffset="192614.35">17860 3724 1611,'2'-4'73,"2"0"6,-4 4-2,4-6 0,-4 6-2,4-3-6,-4 3-6,0 0-8,0 0-3,0 0 7,4 13 0,-4-3 4,0 2 0,0 2-1,-2 4-2,2-1-3,-2 4-2,2-2-3,0 3-4,-2 0-6,0 0-2,2 2-6,-2-4 1,0 3-4,0-3-27,2 0-20,-2-1-32,0-4-34,2 3-40,-2-6-37,4 0-29,-2-4-80,0-3-132,2 0-183,2-3-82</inkml:trace>
  <inkml:trace contextRef="#ctx0" brushRef="#br0" timeOffset="192947.4">17915 3816 1571,'0'-8'-5,"-2"2"12,2 0 19,-3-2 20,3 3 6,0-3 4,0 3 3,3-1-5,1-2-4,2 1-2,1 0-5,6 0-2,-3 4-5,2-4-1,4 4-7,0 1 0,1 2-1,-1 2-5,4 1 0,0 2-3,-2 4 1,1 1 15,1 1 6,-4 4 3,2 1 0,-4-2 6,-1 4 3,-5 1-3,-1-1 0,-7 2-3,-3-1-1,-5 3-7,-5 0-5,-1 2-7,-8-2-25,-1 1-30,-5-5-38,-2 2-47,4-2-58,-6-4-99,4-4-166,3-2-164,1-3-99</inkml:trace>
  <inkml:trace contextRef="#ctx0" brushRef="#br0" timeOffset="194162.87">18683 3724 1615,'-12'1'-15,"12"-1"13,-11 0 13,11 0 12,0 0 12,-12 0 13,12 0 3,-7 2 2,7-2-6,0 0-6,-11 0-4,11 0-3,0 0-3,0 0-6,-7 3-2,7-3-1,0 0 2,0 0 8,25 9-2,-10-6 3,7-3 2,8 5 1,12-3-1,7-1 4,11-1-2,3 3-2,0-3-1,1 0-5,-3 2-2,-1-1-3,-11 2 0,-1-3-2,-3 0-2,-3 1-3,-7-1 0,0 0-3,-5 2-2,-7-2 2,-1 0-4,1 0 1,-6 2-2,1-4 0,-3 2-6,-2 0-8,-1 2-13,1-2-16,-3-2-19,-1 4-21,0-4-27,-1 4-37,-8-2-53,14-4-121,-8 3-295,-6 1-107</inkml:trace>
  <inkml:trace contextRef="#ctx0" brushRef="#br0" timeOffset="195593.38">19887 3520 1579,'-2'-6'-35,"-1"2"22,3 4 14,-5-8 26,5 8 22,-4-4 19,4 4 11,-5-5 6,4 1 2,1 4-3,0 0 0,0 0-10,0 0-8,-4-4-7,4 4-7,0 0-9,0 0-5,0 0-3,-6 10-4,6-3 7,0 4-3,0 0 2,-2 4 0,2 1-2,-3 0-2,6 4-3,-6-2-3,3 4-1,0-1 3,0 1-7,0 2-1,3-4-3,-3 1-24,0 0-28,0-2-28,0-2-33,3 0-38,0 1-30,1-6-31,-1-2-81,2-3-378,2 0-149</inkml:trace>
  <inkml:trace contextRef="#ctx0" brushRef="#br0" timeOffset="195854.17">20034 3596 1706,'0'-11'-12,"3"0"23,-3 0 22,2 4 29,0-1 21,-2 1 13,2 1 4,0 1-10,-2-1-7,0 6-14,2-7-8,-2 7-7,2-4-7,-2 4 0,0 0-6,4 13 3,-4-4 2,2 2 0,-2 3-1,3 1-1,-3 2-6,2 3-1,-2 1-1,0 1 1,0 2-8,0-2-19,0 1-25,0 0-22,0-2-37,0-1-41,0 2-45,-2-5-37,-1-2-70,-1-1-120,2-3-202,-4-3-89</inkml:trace>
  <inkml:trace contextRef="#ctx0" brushRef="#br0" timeOffset="196037.4">19840 3749 1537,'-4'-7'3,"-1"-1"12,1 1 14,-1 0 8,5 0-3,-2 1 6,4-3-5,3 3-3,4-2-3,1 1-7,5-2-1,1 2-3,4 1-1,3 1-26,0-1-33,5 3-32,-1 0-43,1-2-58,-1 1-319,1 0 0</inkml:trace>
  <inkml:trace contextRef="#ctx0" brushRef="#br0" timeOffset="196291.39">20386 3531 1374,'4'-3'10,"0"-3"24,-2 2 24,-2 4 21,2-8 23,-2 8 15,3-8 5,-3 8 1,0-2-3,0 2-13,0-7-12,0 7-13,0 0-10,0 0-7,0 0-7,0 0-5,-19 16 0,13-5-9,-3-1 0,0 3-5,-1 0-3,2 2 0,1 1-5,-1 3-2,1-1-2,3 0-2,2 1-1,0 0 3,2 0-13,2 0-24,4-2-34,1 1-47,3-1-57,7-2-55,-5-5-117,6 0-146,-4-5-153,4 1-116</inkml:trace>
  <inkml:trace contextRef="#ctx0" brushRef="#br0" timeOffset="196688.05">20653 3609 1744,'-2'-5'39,"0"-1"16,0 3 11,0-3 14,2 6 15,-3-8 2,3 2-11,0 6-8,5-9-11,3 6-6,0-4-7,3 4-5,4-4-3,-1 4-8,4 1-1,-1-2-4,-4 1-5,4 0-2,-4 3-4,3-1-5,-5-1-1,1 2-5,-1 2 2,-3-2-5,0 1 0,-1 3 2,-2 2-1,-3-2-2,-2 4-1,-4 2 3,-2-2 1,0 4 3,-4 0 2,-1-1 1,1 0 0,-5 5 1,0-1 0,1 0-1,0 1 1,4-6-3,0 2-2,-1 0 1,2-1-2,1-1-2,1-2 0,1-1-1,4-1 0,0 1 4,4-1-2,0 0 1,4-1-2,3-1 0,2 1 0,-1-5-2,5 3 0,-3-3-24,4 0-33,0-3-49,2 0-53,-2-1-52,-3-2-111,4-1-154,-4-1-179,1-3-144</inkml:trace>
  <inkml:trace contextRef="#ctx0" brushRef="#br0" timeOffset="197018.07">21027 3404 1802,'-2'-6'16,"-1"0"12,3 6 12,0-8 16,0 8 9,-1-7 6,2 4-8,-1 3-4,8-7-6,-8 7 0,15 0 0,-5 4 2,2 1 8,4 3 3,1-1-2,2 4-2,0 3-2,-1 0-3,2 2 3,-3 1-6,0 0-1,0 3-4,-3-2 2,-1 3-1,0 3-2,-7-2 11,-2 2-7,-2-4 3,-2 3-7,-4-3-6,-2 1-4,-2 0-6,0 0-12,-4-1-13,2-4-21,-3 1-21,3-5-36,-3 0-40,1-3-51,2 1-63,0-7-108,-1 0-170,2-2 45,2-1-84,7 0-44</inkml:trace>
  <inkml:trace contextRef="#ctx0" brushRef="#br0" timeOffset="197423.66">21627 3629 1483,'0'0'21,"0"0"16,0 0 24,0-5 23,0 5 23,0 0 16,0 0 3,6-6-2,2 5-6,4 0-5,4-3-5,5 1-1,4 0 1,10-1-1,5-2 1,3 2-1,0 1-8,1-1-6,-4 2-10,-7-1-8,0 0-8,0 0 2,-1 0-4,-6 2-10,-1-1 0,-4-3-5,-2 5 0,0-3 4,-3 1 0,-2 0-5,-2 2-7,1-1-1,-2-1-1,-1 2-10,1-3 1,-11 3-4,14-2 0,-9 2-10,-5 0 1,15 0-12,-9-2-15,-6 2-26,0 0-28,14-1-23,-14 1-30,9-2-33,-9 2-58,5-2-50,-5 2-79,-3-6-146,3 6-26,0 0-169,-11-9-173</inkml:trace>
  <inkml:trace contextRef="#ctx0" brushRef="#br0" timeOffset="198483.96">22724 3238 1785,'4'-4'-48,"-4"4"25,0 0 20,4-3 21,-4 3 14,0 0 13,0 0 4,4-4 0,-4 4 1,0 0-6,0 0-6,0 0-4,0 0-9,0 0-4,0 0-6,0 0 4,3 19-2,-3-7-1,0-2-1,0 6-1,-3-1-1,3 2-3,0 2 6,0 1-4,3-1 0,-3-1-10,-3 2-33,3-2-37,3-1-45,-3 1-60,0-5-121,0 1-250,-3-4-46</inkml:trace>
  <inkml:trace contextRef="#ctx0" brushRef="#br0" timeOffset="198795.42">22582 3301 1450,'-4'-9'18,"2"1"20,-3-1 14,3 2 18,0-1 17,2 3 6,0 0-5,0-1-11,2-1-10,0 2-4,7 2-8,0-1-4,1 2-6,4 2-4,6 4-6,-4 0-3,8 2-2,-3 1-2,1 4-2,-2 1-4,2-1-1,-5 5-1,-1-1-2,0-1 9,-6 4 0,-2-3 4,-3 0-1,-3 3 2,-7-3 1,-1 2-4,-4 0-2,-5 0-3,0-1 0,-2 1-4,-2-3-2,0 2-22,1-3-20,-2-1-22,1-2-34,2 0-35,2-3-26,1-2-44,-1 0-79,6-4-413,3 1-172</inkml:trace>
  <inkml:trace contextRef="#ctx0" brushRef="#br0" timeOffset="199129.5">23154 3155 1927,'4'-11'15,"-2"4"18,1-3 25,-1 3 21,-2 0 11,2-1 6,-2 2-8,2 3-10,0-4-7,-2 7-12,2-5-7,-2 5-6,0 0-4,0 0-3,-8 29 4,1-12 1,-1 8 4,-3 3 6,-2 6-1,-3 7 1,0 2 0,-2 3-4,-10 17 1,0 3-3,-2 1 8,-1-1-6,2-1-3,-3-2-4,4-5-5,5-11-4,3-9-5,4-5-5,4-3-15,-2-3-18,4-5-30,1-2-29,2-5-34,4-3-28,1 1-51,4-6-45,0-1-105,4-4-126,5-2 17,-1-4-111,4-2-53</inkml:trace>
  <inkml:trace contextRef="#ctx0" brushRef="#br0" timeOffset="199625.97">23234 3550 1457,'5'-5'32,"-1"1"13,-4 4 5,6-6 0,-4 5 3,-2 1-2,7-3 1,-7 3 13,0 0 12,3 14 8,0-4 8,-3 3 4,0 0-3,0 4-3,-3 2-3,3 2-6,-1 0-6,1 1-4,-2 0-6,-3 2-9,3-2-1,0-1-6,-2-3-5,2 2-2,0-5-5,0 0-1,-1-3-1,1-2 8,-1 1 6,2-5-2,1-1-4,0-5-7,0 0-2,0 0-2,0 0-3,0-22-3,1 10-3,4-5-6,2-4 0,-3-1-9,5-4 4,-1 1 0,2 1-3,-1 0-3,0 3-3,3 1 3,-1 1 6,-5 3 5,4 1-2,-1 2-6,-2 2 3,1 0-5,0 3-2,0-1-7,3 6-1,-1 1 3,4 2 0,-1 4-3,-1 1 3,1 5-5,-3 1 5,1 5 1,2 3 0,-3 0 5,1 2 13,-2 1-1,-3 2-1,0-2 4,0 3 1,-1-2 0,-3-2-5,2 1 6,-2-4-10,-2 1-16,2-3-22,-2 1-37,0-6-42,-2 2-48,2 0-63,-4-7-91,0 0-150,-1-2-56,-3-2 68,2 0-105,6-2-51</inkml:trace>
  <inkml:trace contextRef="#ctx0" brushRef="#br0" timeOffset="199786.06">23317 3808 1670,'-6'-6'109,"3"0"8,1-2 9,0 1 13,2 1-1,4-1-5,-1-1-12,8 1-12,5-1-10,1 0-11,7 1-18,0 1-54,0-2-77,5 5-98,-1-3-129,0 0-186,1 1-191,-1 1-159</inkml:trace>
  <inkml:trace contextRef="#ctx0" brushRef="#br0" timeOffset="199940.26">24070 3802 1980,'8'0'126,"-8"0"14,10-2 15,-10 2 19,6-4 21,-2 3-15,0-3-16,1 1-18,-5 3-23,8-5-51,-6 1-84,-2 4-100,7-4-129,-9 0-227,2 4-33,-15-3 54,-4 1-123,-5 0-70</inkml:trace>
  <inkml:trace contextRef="#ctx0" brushRef="#br0" timeOffset="202055.44">1627 6536 1543,'-2'-14'-43,"0"3"9,2-2 15,-2-1 13,-2 4 19,2-5-3,0 2 20,-5 0 16,3 0 7,0-1 5,0 3 7,-1 0 2,1 1 0,-3 2 7,3-1-6,-2-1-7,0 4-4,-4 1-7,0-1-4,-2 2-4,-2 2-6,3 2-5,-8 2-2,2 4-4,-6 3 0,-1 3-4,-4 7-2,-6 4-2,1 3 2,-3 3-3,2 4-1,-9 8-1,3 7-2,1 0-1,11-5 1,2-1 0,-2 15-1,7-5 1,3-6-1,9 0-1,-2 4 1,3-2 2,2 2 2,4 3 3,2 4 5,2-1 1,4 1 0,4 17 3,3-1 5,4-2-3,0-3 2,5-3-7,-6-12 5,3-9 0,0 1 1,2-3 1,1-1 2,3 0 0,-2-3-2,5 0 0,-1-2 0,5-2 4,0-3 4,3 0-2,2-3 1,17 7 1,2-3-7,3-1-1,2-5 1,3 1-2,4-5-1,0 3-4,4-6-2,2 2-4,0-1-2,-2-3 8,-11-4-11,-4-4 1,-2 3 2,3-5-3,3 0-5,-1 2 6,3-3-5,22-1 0,3 1 0,0-3-1,-10-3-2,11 3 5,2-3-6,-2-4-1,0 2 7,-2-4-11,2 3 0,-4-2 8,-12 0-5,16 1-2,0-1 6,-4-2-15,4 2 2,-3-1 2,3 2-2,0-1 1,0 1 6,-2-2-7,2 2 1,-4 1 2,2-1-2,-11-1 2,11 2 5,-13-2-4,-10 5 0,25-7 2,-3 5-1,-1-5 1,3 3 0,2 0 1,-3-1-2,-14 1 4,-4 0-8,17 0 4,-9 2 2,-10-1-1,20 1 1,-12-2 4,-10 2-7,1 2 1,-3-4 2,1 3 2,-3-2-5,-4 2 3,1-4 0,-1 1 2,-5-3-5,1-1-1,-1 1 2,-1-4 7,-3 0-8,0-3 0,1 0 6,-4-3-4,1-1 3,-1 2 1,-5-3-2,3-1 3,-3-3-2,-4 0 4,-1-1 0,1-2 0,-4-2 1,3-1-5,-3-4 2,-4 1 1,2-2 1,1-2-5,-5-3 0,13-8 3,-9 2 1,-3 8-3,1-3 4,-3 0-1,-2-1-5,1 2 4,-3-3-5,0 0 5,-2 0-2,-3-1 1,0 3 1,-4-5-1,-1-3-1,-8 7-3,2-1-1,-3-2 4,-6 0 0,-2-3 2,-7-1-2,-1 0-2,-12-11-1,-6 4 0,-1 2 8,3 11-2,-2 6 5,0 2 0,-1-1 8,-12-5 5,5 7-11,0 9 5,1-1-2,-5 4-5,1 0-10,-5 3 9,1 1 2,-5-1 2,-17-1-10,6 5 0,-15-1 3,-5 0-2,0 4-1,-2 1-8,1-2 7,-1 3 1,-2 1-5,-4 1-9,2 0 14,-5 1-1,2 2-7,1-3 2,-2 4 2,2-2 1,-2 3-4,-4 2-3,-2-3 4,2 3 1,-3 0 0,2 0-8,-3 0 4,-1-2 6,4 4-6,-4-2 6,4 3-2,1 0 0,4 1-1,-2-1-7,2 2 6,-3-1 1,-2 1 0,-1 1-7,-2 2 9,-4-1-6,2 1 6,-1 0-3,3-1 0,1-2 5,0 4-5,7-2-1,1 1 5,4-1-5,2-3 4,11-1-2,8-3-1,-22 5 3,0-3-1,0 1-12,-1 2 10,0-2 4,3 3-5,3-1 2,9 0-1,12 0 6,-3-1-7,5 2 2,-1 1 0,3-2 4,4 2 0,1-1-5,8-2 3,3 3-6,4-3 2,0 2 2,8-1-4,2-1 4,5-1-5,0 1 8,6-2-4,-2 1 2,3 0-8,5-1 10,-1 1-7,0-3 11,3 0-11,-1 2 7,2 1 1,1-3 0,0 2-6,8-2 5,-15 2-12,15-2 9,-10 0-2,5 1 3,5-1 1,-11 0-2,11 0 4,-6 2 4,6-2-6,0 0-20,-8 0-10,4 2-29,4-2-38,0 0-35,0 0-46,0 0-67,4 8-105,-4-8-187,0 0 41,0 0-175,0 0-165</inkml:trace>
  <inkml:trace contextRef="#ctx0" brushRef="#br0" timeOffset="203485.47">16574 3225 695,'-9'-9'53,"3"0"-10,0 0-10,2 3 6,-1 1 18,1-1 4,-1 0 9,4 1-5,-3 1-8,2 0-5,2 4-8,-3-6-4,3 6-11,-4-5-5,4 5-6,0 0 1,0 0-4,0 0-2,-7 22-1,7-7 3,0 4-3,-2 11-1,0 1-1,0 10 3,-2 12 1,-2 24-3,-2 8 4,-3 3 3,0 1 0,-2 2 6,2 1-6,2-6-1,-2-4 1,0-6 1,5-15-5,2-9 1,0-9 1,0-5 1,1 0-4,1-10-21,-1 0-22,3-6-14,0-4-12,3-3-41,-1-8-73,3-3-287,-1-4 36</inkml:trace>
  <inkml:trace contextRef="#ctx0" brushRef="#br0" timeOffset="204800.14">16508 3227 1351,'4'-10'29,"-2"-2"-1,1 5 1,-1 0 0,0-1 15,1 0 15,-2 1 9,2-1 3,-1 0-8,0 0-6,1 1-6,0 1-9,3-3 1,-1 1-8,-1 1-5,2-1 0,0 1-2,3-1-3,0 0-5,1-1-5,2-1 3,4 1-2,1-2-1,4 0-3,0 1-1,5-2-1,3-1 2,5-1-1,8 0 3,7-3-7,21-3 4,6-1 1,13 0-1,9 2-1,7 0 2,8 1 2,3 0-3,9 1 0,4 0 2,7 1-1,9 5-3,9-4 2,6 2-2,1 5-2,0 0-1,-2 2 5,-2-1-3,4 1-1,4 2 3,11 2-2,42-3-1,-3 0-2,-2 3-1,3-1 0,10 1-2,15-1 0,3 3-3,-5 3 1,-5-1-1,-2 0 2,-1-1 0,0 4-1,-3-3 0,-13 3 3,-40-3 0,-10 0-1,-5-2 4,-10 2-3,-7-2 1,-7 0-3,-11 0 4,-10-2 0,-12 2-2,-12-2 1,-21 0 2,-17 0 3,-8-1 5,-11 3 10,-3-2-4,-1-1-1,-10 1-6,0-1 0,-5 1-2,-4-1-4,-3 3 0,-4-3-3,-4 3 0,7-4-3,-7 4-1,0 0-1,0 0 0,0 0-6,0 0-2,0 0-5,0 0 0,0 12 2,0-12-2,-2 8-1,2-8 2,-3 7 1,1-1-3,0-3 5,0 3-3,0-2 5,0 2 1,-2 2-3,2 0 4,-1-1 2,1 0-2,-2 5 2,-1-1 0,3 2 1,-4 2-3,2 3 3,-3 6 1,2 3-2,-7 10 0,2 6 4,-4 5 1,3 3-1,-8 22 1,4 5-1,1 0 4,-4 8-3,1 4 5,1 6 1,0 2 0,4-1 0,-4 2-1,4-2 0,0-4 0,-1-5 2,2-3-1,-2-6 1,1-5 0,4-14-2,-4-9 1,4 0-1,2-5 3,-3-6-2,1-3 3,1-2-2,-1-2 3,4-7-1,-3 1-4,0-3 5,4-4-5,1-1 1,-3-4 0,2 2 1,-2-4 4,3 0 7,-1-3 10,3 0 7,-4-1 7,1-1 1,3-3 2,-1 3-1,-1-2-2,0-1-4,0 0-3,-2-1-6,-2-1-3,-1-1-6,-4 2 2,1-2-4,-5 0-5,-6 2-1,-4-3 0,-5 3-2,-13-2 1,-3 0-3,-15 1-1,-7 0 2,-26 1-1,-7-1-3,-7-1 0,-8 1 1,-9-1-3,-13 1 19,-17-6-8,-23 3 1,-40 0-5,-2 0 1,-9-5-1,-8 1 0,-13 4-3,0 0-1,5-1-2,12 4-4,9 2 7,3-5 0,5 5-6,39-3 2,-29 8-1,38-3-3,8 3 2,3-3 0,8 4 2,14 0-1,4-2-5,8-1 1,8-1 3,4-2 0,2 1 0,6-2-2,1 1 0,4-3 2,3 2-8,6 1 5,12-5 3,14 0-1,2 0-3,1 0 3,4 0-4,7 0 3,2 0-2,4 0 2,6-2 0,3 2 4,-1-3-5,9 1 4,-2 0 2,5 0-6,1 1 4,4 1-1,0-2 2,1 2-3,4-2 2,1 2 0,-1-2-4,3 4 1,0-4 3,1 0 1,0 0 0,9 2-2,-15-2-4,9 0-1,0 1-5,0-3-11,1 0-6,3-2-7,2 6-22,-5-9-30,2 1-37,3 0-48,3 4-48,0-5-137,-1 1-150,-2 1-144,2-3-143</inkml:trace>
  <inkml:trace contextRef="#ctx0" brushRef="#br0" timeOffset="204971.1">17951 5082 2076,'16'-2'159,"-5"-1"-50,-6-3-50,-1 1-12,-4-2-12,-2 2-19,2 0-29,-4-2-41,4 1-67,-7-1-74,2-1-196,-1 1-197,-2-3-87</inkml:trace>
  <inkml:trace contextRef="#ctx0" brushRef="#br0" timeOffset="-204717.2">17013 3118 1657,'2'-9'-61,"0"1"9,0-1 16,-2-3 15,0 3 7,0-3 14,0 1 4,-2 0 7,0-1 4,0 3 2,-2-3-2,-1 2-4,-3 1-1,3 1 1,-3-1 0,-2 4-7,-6-2-1,2 1 0,-3 4 3,-3 2-4,0 2 4,-6 3-7,-1 3 2,-7 4 3,1 4-7,-4 5 4,-2 4-3,1 1 6,1 3-1,-10 14-3,3-1-1,5-3 1,9-4 2,-6 15-1,9-4 5,4-6 1,6 3-4,2 5 5,4 0 3,5 3-1,6-3 1,4 6 6,7-1 4,10 15 6,4-5 3,8-5 3,8-5 9,4-6 6,4-6 4,1-5 9,-3-12 6,-5-5 1,3-1 2,1-6 2,-5-3-1,1-4 0,2-3 2,-1-8-1,1-1-4,5-7-5,-1-5-4,15-11-5,-5-10-4,-5-6-7,1-4-5,-5-4-4,-8 0-3,-5-3-6,-2 0-3,-8-4-2,-3-2-3,-8 8-1,-4 3-5,-5 1 0,-2-1-3,-2-1 0,-2 6-4,-4-5-1,-2 2 0,-3 3-2,-2 1 1,1 10-5,-3 0-1,-3 3-7,-8-1-12,-6 5-18,-8 8-15,-8 3-18,-4 8-20,-10 5-31,-30 8-30,-6 9-24,-3 2-39,4 10-112,0 1-296,2 4-124</inkml:trace>
  <inkml:trace contextRef="#ctx0" brushRef="#br0" timeOffset="-199641.23">899 9685 1716,'0'0'-2,"-10"-3"9,10 3 2,-10-3 10,10 3 15,-8-2 16,8 2 13,-7-2 8,7 2 5,0 0-7,-5-2-4,5 2-8,0 0-6,0 0-6,0 0-6,-9-2-1,9 2-4,0 0-5,0 0-4,0 0-4,0 0 4,0 0 14,11 11 9,3-3 8,4-1 6,7 0-1,5 0 3,8 1 1,2-1-3,3 3-5,7-3-3,1 2-2,0-1-3,-7-1-9,-1-2-1,-1 3-1,-4-2-9,-6-3-1,-3 3-3,-2-2 0,-5 0-2,0-1-2,-6-1 2,2 1-3,-2-1 13,-3 0 17,-2-2-8,-5 3-10,-6-3 3,0 0 0,0 0-15,0 0 1,-2-10 3,-7 5-3,-2-5-3,-1 1-4,0-3 0,-2-3-1,0-2-3,1 0 4,0-2-6,3-3-2,-1 4-4,3-5 5,3 1 0,2 2-12,1-1 7,6-2-2,0-1-7,3 1 1,9-4 6,1 3-2,2-2 2,5 2-3,0 2-1,4 2-3,1 1 5,1-1 3,-2 7-4,-5 2-5,3 2 4,-6 5 1,0 0 1,-2 4-3,1 1 1,-1 6 1,-4 2-1,2 4 2,-6 4 4,1 4 2,-5 2 3,-2 2 4,-2 3 0,1 0 1,-3 0 3,-3 0 0,3 1-3,-2 0-5,0-3 9,0 1-5,0 0-4,0-7 8,2 3-12,0-2 8,2-2 2,0 0-5,0 0 0,5-2-3,-1 0 7,3-3 3,5 1-3,4-3-2,0-3 2,6 1-2,1-2 1,1-4 0,-1 1-5,2 1-17,-2-5-21,-1 2-26,0-2-37,-6-1-53,3 0-64,-3-4-79,-2 1-161,-3-1-92,-2-3 71,-3 5-157,1-4-128</inkml:trace>
  <inkml:trace contextRef="#ctx0" brushRef="#br0" timeOffset="-199368.9">2326 9791 1820,'-6'-4'75,"6"4"11,-4-3-1,4 3-1,-6-4 4,6 4 6,0 0-4,0 0-8,0 0-11,0 0 6,0 0 6,-9 15-4,7-4-1,2 1-4,0 5-2,2 2-8,-2 3-2,0 0-2,2 4-2,-2 3-2,2 3-8,0-3 3,-2 2-11,3-1-1,-1 1-6,0-1-1,0-2-12,0 1 4,0 0-24,0-4-17,-2-4-25,2 0-33,-2-4-32,0-2-26,2-1-21,0-4-43,-2-2-47,1-4-83,2-1-91,-3-3-232,0 0-147</inkml:trace>
  <inkml:trace contextRef="#ctx0" brushRef="#br0" timeOffset="-199055.18">2307 9994 1728,'-4'-14'-3,"0"1"26,-1 2 15,0 1 9,2 0 18,1 0 17,-2 1 11,4-1 6,0 1 0,4-2 3,1-2 3,7 0 2,5-4 7,1 3-1,5-1-2,6 3 0,-2 2-7,1 1-8,-1 3-5,-1 2-13,2 1-5,-6 3-6,0 0 0,-1 3-4,-2 3 5,0 0 5,-6 3 4,4 2 4,-7-2 6,-1 2-4,-7 0-2,0 1-6,-6 0-5,-3 3-5,-3-1-6,-3 2-6,-4-3-3,-2-1-9,-4 1-12,0-4-24,-3-1-27,-2-1-30,3-1-32,-3-3-32,4-3-39,-4-5-47,3 0-65,3-6-61,3-3-157,2-2-69,2-4 78,4-5-180,4-6-153</inkml:trace>
  <inkml:trace contextRef="#ctx0" brushRef="#br0" timeOffset="-197173.3">9532 3268 1608,'0'0'-99,"0"0"18,0-5 24,0 5 13,0 0 16,0 0 13,0 0 13,0 0 6,0 0 9,0 0 12,0 0 0,0-5 1,0 5 5,0 0-1,0 0-4,0 0-1,0 0-4,0 0-2,0 0-1,0 0 0,0 0-6,14 0 12,-4 0 1,5 0 8,4 1 1,10-2 0,8-2 1,9 1 4,16-1-4,1 1-4,28-2-2,-4 0-2,-10 1-2,-12 0-4,-2 0-1,-5 1-2,-10 2-5,-1-2-1,-5 2-4,-8-2-10,-5 2-17,-1 0-16,-4 0-22,-3 0-23,-2 0-15,-8 2-23,-5-2-48,-6 0-333,0 0-4</inkml:trace>
  <inkml:trace contextRef="#ctx0" brushRef="#br0" timeOffset="-196875.33">9592 3421 1365,'-5'2'-6,"-1"0"22,6-2-2,-4 5 34,4-5 12,0 0 14,-6 0 8,6 0-7,0 0-5,0 0-6,0 0-8,30-11-6,-8 5-4,8-1 0,13-3-5,12 1 4,25-4 2,8-1-3,10 1-5,5 0 1,0 0-1,-3 2-2,-3 2-7,-8 0 1,-7 1-5,-15-1-3,-13 7-6,-9-3 3,-5 3-1,-8-4-15,-3 5-16,-5 0-12,-1-2-22,-5 1-18,-2 0-31,-6 2-35,-6-1-47,-4 1-73,0 0-350,0 0-100</inkml:trace>
  <inkml:trace contextRef="#ctx0" brushRef="#br0" timeOffset="-196448.62">9668 3434 1544,'-20'5'-63,"9"2"8,0-3 25,2-2 13,3 1 22,2-1 11,4-2 13,-9 2 8,9-2 6,-6 4 4,6-4 2,-5 2 5,5-2 3,0 0 11,0 0 7,24-2 6,-5 1-2,7-2 0,14-2-9,4 1 4,39-7-3,8 2 6,12 2-5,8-3-3,3 3 0,-1-1-2,-4 2-6,-4 1-7,-12-1-3,-19 2-6,-15 1-3,-8 0-5,-7-1-1,-1 4-4,-9-1-2,-5-1-4,-1 0 1,-5 0-4,-2 2-1,1 0 1,-6-2-2,-1 2-3,-2-2-3,0 2-1,-1 0 0,-2-1-2,2 1-3,-4 0 0,-8 0-3,15-3-3,-15 3-11,14 0-6,-8 0-5,-6 0-7,0 0-10,16 0-4,-16 0-5,8-2-4,-8 2-7,0 0-7,8 2-8,-8-2-10,0 0-24,0 0-25,0 0-23,0 0-19,0 0-33,0 0-99,-12-13-281,3 9-86</inkml:trace>
  <inkml:trace contextRef="#ctx0" brushRef="#br0" timeOffset="-193810.15">3152 9671 1705,'-8'2'50,"-1"-2"3,0 2-3,1 0 5,0-2 14,8 0 17,-12 5 12,4-5 9,8 0-2,-10 3-9,10-3-4,-7 2-9,7-2-2,0 0-10,-3 3 0,3-3-4,0 0-6,20 0-4,-4-1-8,0 1-6,6-2 1,1 2-7,3 0-28,-2-5-35,6 5-49,-2-3-50,-3 3-58,-2-2-50,1 4-111,-5-2-116,-2 3-150,-7 2-109</inkml:trace>
  <inkml:trace contextRef="#ctx0" brushRef="#br0" timeOffset="-193628.95">3222 9915 1766,'-15'9'40,"5"-1"7,-1-1 0,2-2 4,3 1 20,0-3 20,2 1 15,4-4-1,-7 4-1,7-4-9,2 6-6,-2-6-9,17 0 2,5-2-15,5-2-4,4 2-25,8-6-51,1 3-59,2-2-74,-2-1-91,3-1-177,-4 4-35,-4-5-99,-2 3-51</inkml:trace>
  <inkml:trace contextRef="#ctx0" brushRef="#br0" timeOffset="-192861.32">4389 9608 1670,'0'0'79,"-14"-1"1,6-1-4,8 2-1,-8-2 8,8 2 12,-10 0 5,10 0 11,-9-2-2,9 2-6,-6-2-5,6 2-8,0 0-6,0 0 0,-9-4-6,9 4 0,-6-3-6,6 3-5,-4-11-14,2 6-2,-4-5-5,5 1-7,-3-2-3,4 0-7,0-4 1,-2 1-1,4-3-6,0 2-3,4-2-2,-1 0-5,1 1-5,3 1-3,-2 0-3,5 1 7,-2 1-6,6 3-1,-4 1 5,2 2-8,4 5-2,-3 2 4,1 0-2,2 7 1,-2 4-5,1 4 1,-2 2 5,-3 7 2,-2 0-3,-1 3-1,-1 3 6,-8 1 1,-3-1-5,-4 7 4,-5-3-2,-7 5 4,-3 2-2,-2-4 0,-4-2 3,-2 0-10,1-5 3,1 1 2,0-9 1,5-1-2,-2-4 5,8-1 1,-3-3 3,2-2-4,3-3 2,0-5-4,4 2 0,-1-3 2,4-7-1,1 3-7,-1-5 6,7 1-3,-1-1 0,2-2 1,2 1-5,2-1 3,1 2-3,2-1-1,1-1-2,0 4 1,1-1 5,8 2-4,-4 0 3,5 2-4,0 1-3,-3 2 1,8-1 4,-6 4-1,3 0-1,4 1 7,0 3-2,-2-1-1,0 3-2,-3 0 0,0-1 2,2-1 1,-7 1 0,2 1-3,-2-1 4,-1 1-10,-1-2-21,0-1-24,-3 3-19,0-4-34,0-1-32,-1 2-36,1-2-29,-1 0-38,-1-2-85,-1-1-140,2-2-186,3 0-149</inkml:trace>
  <inkml:trace contextRef="#ctx0" brushRef="#br0" timeOffset="-192606.97">4914 9811 1760,'2'-8'12,"-2"3"20,2-4 18,-2 4 21,0-1 21,0 6 13,2-9 6,-2 5-2,0 4-7,0-8-12,0 8-14,3-4-10,-3 4-6,0 0-8,0 0-1,2 14-4,-2-5-8,2 2 1,-2 1-5,2 0-1,-1 5-6,2-2 0,-3 3-4,2-3-2,0 2-2,0-3-12,0 1-20,0 2-25,-2-6-33,2 0-36,1-2-36,-1 1-28,1-3-25,-1-2-53,2 0-103,0-3-273,-4-2-121</inkml:trace>
  <inkml:trace contextRef="#ctx0" brushRef="#br0" timeOffset="-192352.57">5105 9795 1623,'4'-8'14,"-3"3"17,2-1 22,-3 1 15,2-1 10,0 1 9,0 0 7,-2 5-6,1-5-7,-1 5-10,3-7-9,-3 7-2,0 0 0,0 0-3,7 17-1,-4-8 0,-1 2-1,0 0-3,0 4-1,0 1-3,0 1-6,0 0 2,0 3-6,0-2-2,-1 3-3,-1-4 1,3 2-7,-1-3-3,0 2 0,-2-6-34,2 0-25,-1-1-31,-1 0-31,0-2-42,0-4-54,-1-2-86,1-3-109,0 0-272,0 0-156</inkml:trace>
  <inkml:trace contextRef="#ctx0" brushRef="#br0" timeOffset="-192036.6">4854 9776 1837,'-12'-7'-11,"2"1"26,-1 0 15,2 1 28,3 0 26,-2 1 19,3 1 10,-1-1 7,0 0 5,4 0-7,0-3-14,6 0-5,2-3 5,7 0 11,6-2 4,4 1 0,9-4-8,2 2-1,-1-3-13,1 3-9,-2 0-8,3 2-7,-6-1-8,-2 2-2,-5 3-16,3-3 1,-6 5-4,0-1-6,-4 2-6,-3-1-10,4 1-26,-6 2-20,0-3-31,1 3-13,-2 2-20,-1 0-38,-8 0-38,15 2-31,-9 1-41,0-1-53,1 0-131,-4 2-90,5-3-167,-4 3-173</inkml:trace>
  <inkml:trace contextRef="#ctx0" brushRef="#br0" timeOffset="-191464.27">6443 9839 1840,'-2'-7'-9,"0"3"15,2 4 13,-4-6 19,4 6 25,-1-7 22,1 7 13,0 0 4,-2-7-1,2 7-2,0 0-9,-2-2-9,2 2-8,0 0-6,0 0-10,0 0-6,0 0-6,0 0-5,0 0-2,0 0 1,-16 14 3,6-4-1,0 1-2,0 2 2,-1 7-1,-2-4-2,-1 4-3,1-1-4,-1 3 12,-2 1-11,4 0-1,-4 0-2,4-3-2,-1 2-6,1-1 3,1-3-16,2-1-20,-1-3-29,2 0-35,-1-3-42,2 1-42,3-3-41,-2-3-68,2-2-132,-1-2-77,5-2-131,0 0-107</inkml:trace>
  <inkml:trace contextRef="#ctx0" brushRef="#br0" timeOffset="-191164.91">6149 9936 1737,'-5'-7'24,"1"0"23,-1 0 24,1 2 26,0-1 23,1 0 15,0 1 6,1 1-3,2 4-2,-5-8-17,5 8-14,0-5-19,0 5-6,0 0-5,0 0-3,15 13 0,-4-6-2,2 1-10,2 5-1,1 2-6,4 1 1,3 3-12,2 1 2,-2 2-8,3 0 0,-2 2-7,1-2 0,-2-1-6,-2-1 1,1 2 2,-6-3-20,1-4-29,-2 1-27,0-1-36,-5-6-43,2 3-45,-2-3-46,-2-3-49,3-4-113,0 0-102,1-4 23,-1 0-73,1-4-36</inkml:trace>
  <inkml:trace contextRef="#ctx0" brushRef="#br0" timeOffset="-190888.78">6873 9832 1518,'2'-10'101,"-2"3"21,2-2 10,-2 2 5,0 1 2,0-1 10,2 3 2,-2-2-5,0 6-13,0-5-15,0 5-15,0 0-16,0 0-6,0 0-2,0 0-11,14 16-5,-10-4 3,0 0-5,0 3-13,0 2 2,0 1-1,0 4-1,3 2-5,-3 1-3,0 0-3,1 0-6,-3 2 1,2-3-3,-2 3-14,0-4-32,0-3-23,0 0-40,-2-3-51,3-4-61,-1 5-41,-2-8-59,2-3-122,0 0-69,2-1-195,-2-4-174</inkml:trace>
  <inkml:trace contextRef="#ctx0" brushRef="#br0" timeOffset="-190672.64">7144 10057 2088,'0'0'104,"2"-4"7,-2 4 8,2-8 14,-2 8 2,0-8 6,0 8-2,0 0-15,0-6-16,2 3-8,-2 3-10,0 0-23,0 0-33,0 0-34,4-6-53,-4 6-66,0 0-68,2-4-53,0 2-100,-2 2-144,5-4 17,-5 4-79,6-3-47</inkml:trace>
  <inkml:trace contextRef="#ctx0" brushRef="#br0" timeOffset="-190267.46">7510 9858 1644,'5'-8'85,"-1"2"11,-2 1 12,0-2 8,0 1 12,0 0 14,-2 1 3,3 1 8,-3-1-5,0 5-11,2-8-16,-2 8-20,0-9-5,0 9-16,0 0-13,0 0 8,0 0-18,0 0-9,0 0-4,-15 14-2,13-9-9,2-5 4,-2 12-6,2-6 0,0 1-4,2 1-4,2 0 0,2-3 1,1 5-2,1-3-5,4 3 3,2-2-2,-2 1 0,3 0 2,2 1-3,0 2 9,-5-2 1,8 1-1,-6-2 1,-1 2 0,1-1 2,-4 2 0,4-3 3,-3 2-2,-2 1 1,-3-1 2,0 1-1,-4-3-2,-2 1-1,0 1-4,-7-2-11,2 3-24,-6 0-27,0-4-35,-3 1-28,3-1-31,-4-3-46,0-1-52,3-2-39,-5-6-68,6 0-121,-6-2-45,5 1 35,-4-4-96,2-3-65</inkml:trace>
  <inkml:trace contextRef="#ctx0" brushRef="#br0" timeOffset="-190001.38">7536 9782 1586,'2'-4'130,"2"0"18,-4 4-3,6-5 0,-2-1 8,6 3 16,0-2 21,2-3 6,4 4 0,5-3-5,2-1-6,3 1-14,4 0-9,0-1-14,4-1-15,-4 4-13,0 0-10,-3-3-11,1 4-11,-3-2-6,-1 2-9,-6-1-8,2 3-5,-6-2-7,1 1-17,-2 1-33,0-3-47,-5 5-35,2-1-36,0-1-52,-4 0-52,-6 2-74,7-3-117,-7 3-192,0 0 67,0 0-272,0 0-295</inkml:trace>
  <inkml:trace contextRef="#ctx0" brushRef="#br0" timeOffset="-189397.59">8441 9852 2065,'0'0'-37,"8"-3"33,-4 1 20,-4 2 22,4-4 25,-4 4 19,4-4 12,-4 4 14,0 0 0,6-4 1,-6 4 4,5-3-9,-5 3-1,0 0-6,0 0-9,0 0-13,6-2-8,-6 2-6,0 0-11,0 0 1,-9 14-9,3-6-3,-2 4-7,0 0 8,-6 2-9,2 3 0,-3 0-2,0 3 0,-3 3-7,1 2 1,-3-3-2,4 1-20,-2 0-28,1-4-31,5-2-44,-1 1-45,2-5-44,1 0-26,4-4-39,-3-2-89,3-2-84,0-2-29,6-3-73,0 0-35</inkml:trace>
  <inkml:trace contextRef="#ctx0" brushRef="#br0" timeOffset="-189157.71">8263 9961 1581,'0'-8'76,"0"1"16,0 0 17,2 0 10,-2 1 19,2 2 5,-2-3 0,0 7-5,4-8-22,-4 8-9,4-3-5,-4 3-7,0 0 7,18 6-4,-9-1-7,1 2-2,4 3-9,-2 0-2,6 4-11,-2 0-3,3 3-9,1 1 10,0 3-6,2 0-7,-3 0 1,0 0-23,0 1-27,-6-4-41,6-1-38,-8-2-50,0-2-65,3 3-60,-4-7-70,-4-1-141,3-5-28,1 3-187,1-6-172</inkml:trace>
  <inkml:trace contextRef="#ctx0" brushRef="#br0" timeOffset="-188913.68">8950 9844 2074,'0'-9'103,"-2"2"12,2 1 13,0-1 20,0 7 20,0-9-4,0 4-9,0 5-11,0-6-26,0 6-12,0 0-9,0 0-13,0 0-4,11 11-9,-7-2-8,3 2-5,-2 2-1,2 0-5,0 3-4,0-1-2,-2 2-9,3 0-38,-2 5-33,2-2-34,-2-1-40,-2-3-56,0 2-65,0-1-42,0-3-87,1-1-118,-1-3-20,1-2-154,3-3-147</inkml:trace>
  <inkml:trace contextRef="#ctx0" brushRef="#br0" timeOffset="-188493.05">9327 9911 1752,'7'-13'22,"-4"2"36,2 0 23,-5 4 25,2-1 19,-2-1 29,0 4 15,2-1 18,-2 6-6,2-9-12,-2 5-21,0 4-17,0-6-11,0 6-17,0 0-14,0 0-1,0 0-7,0 0-11,-6 17-5,4-9-3,-1 3-5,2 0-5,-1 1-7,2 3-3,0 0-1,0 0-5,0 3-4,2-1-2,2-1 0,0-1-6,0 2-1,1-2 0,1-2-1,2-2 0,1 1 2,2-3-2,-1-3-1,3 0-1,0-4 0,1-4-3,1 0 6,2-2 2,-2-5 2,5-2-2,-6-4 2,0-1-2,0-6 0,-4 2-6,-4-3 0,0-2 0,-3-2-1,-6 7-2,0-6 0,-6 2-4,1 2-4,-3 2-2,-2 3-2,-1 2-2,-4 2 0,4 3 0,-1 2-2,0 2-11,0 3-20,1 1-25,0 2-24,4 2-28,0 0-20,-1 1-23,2 1-34,3 0-39,4 3-36,0-3-38,2-4-83,4 6-154,-4-6 29,11 2-151,-11-2-152</inkml:trace>
  <inkml:trace contextRef="#ctx0" brushRef="#br0" timeOffset="-187975.16">9700 9264 2010,'-6'-14'85,"2"3"16,0 2 18,1-1 9,-2 0 4,5 1 0,0-3-2,3 1-16,2 0-14,3-1-8,2-1-13,3 2 1,6-1-7,0 3-10,0-2-9,0 6-2,1 0-8,-2 1-6,-1 1-2,0 3-4,-3 0-7,1 3 4,-1 1-5,-4 4-4,1-1 3,-7 3-4,0-1-2,-2 2 3,-4 0-2,0 4-2,-2-3-3,-5 2 8,3-1-6,-2-2-7,2 2-4,-4-1 6,2 0 1,2-1-7,0-1 0,-1-2-4,1-1 1,2 0 9,-2 1-12,3 0 1,1 1-1,0 0 5,2-1-3,0 1 5,4 1-3,3 4 3,-1-3-7,3 2 0,1 0 7,4 1-2,2 1-2,0 1 0,-1-3-6,2 2 3,-2 0 8,0-2-2,-2 2-2,-3-4 10,1 0 12,-2 0 11,-3-1 20,0 0 11,-4 0 9,-2-1-1,-2-2-3,-2 1-5,-4-3-8,-1 1-5,-6 0-7,3-2-2,-8-3-4,1 3-5,0-4-35,-2 0-44,-1 3-48,2-6-61,-4 1-76,4 0-75,1-3-109,-1 2-181,3-4 35,2 3-255,5 1-301</inkml:trace>
  <inkml:trace contextRef="#ctx0" brushRef="#br0" timeOffset="-187034.76">10451 9985 2202,'-5'-3'-27,"0"-1"16,3 0 22,-2 0 25,0 1 24,4 3 9,-4-10 6,1 6 5,0 1 3,3 3-7,3-11-4,2 8-3,-1-1-4,0 1-5,3-2-4,0 3-3,2-1-2,2 3-6,0 0-3,1 3-5,3-1-2,2 5-7,-1 1 1,3 4 4,1 4-4,-1 2-7,0 2 8,-4 1-4,0 0-3,-2 1 2,1 1-4,-6 0 0,2-2-6,-4 0 6,0-4-6,-2 1 8,0-5 8,-2-2 6,-2-1-7,0-2 4,-2-3-3,2-5-7,-6 0 0,6 0 2,0 0-2,-6-17 0,6 5-6,-2-1 3,4-3-5,0-1-3,4-5-1,3-2-2,1 4-19,1-3-6,2 4-22,1 0-16,2 2-24,-2 4-20,2 0-27,2 4-28,1 2-32,1 3-18,2 2-22,2 2-15,-1 2-37,-1 1-59,4-2-329,0 3-159</inkml:trace>
  <inkml:trace contextRef="#ctx0" brushRef="#br0" timeOffset="-186591.01">11231 10016 1691,'19'4'-26,"-7"-2"46,2-4 14,-6 0 9,0 0 30,-1-2 19,-3 1 13,-2-4 6,0 2-1,1-2 4,-3-1 4,-3 0-3,1 1-1,2-1-16,-4 0 4,2 3-10,-2-2-12,-3 0-1,1 4-11,-4-2-11,-2 3-3,2 2-5,-2 0-8,-6 4-1,4 1-3,-1 3-6,0-1-1,0 4-5,3-1-2,-1 3-4,1 1 2,2 3-2,2-4 0,2 3-2,2 0-2,0-3 3,-1 3-1,5-5-8,0 1 7,0-2 2,5-3-3,-3 0-2,4-1-4,0-2 2,2-4-3,1 0 0,-9 0 0,20-6 1,-12 1-2,2-1-2,0-4-1,2-2-2,-2 3 0,1-2 5,-1-3-4,-1 1-1,-1 2 5,1 1 0,-5 1 7,2 1 7,0 1 2,-2-2-8,1 4 2,2 0-7,-5 0-7,4 3-4,-6 2 10,6-5-7,-6 5 0,0 0-1,15 7 5,-9-2-3,1 2 2,-1-1-3,1 3-2,-1 1 3,2-1 5,0 1-8,2 0-9,-2 1-23,-2-1-35,2-1-37,-1-2-51,0 1-59,5 0-54,-5-4-99,4 0-141,-1-4 11,5-3-135,-3 2-129</inkml:trace>
  <inkml:trace contextRef="#ctx0" brushRef="#br0" timeOffset="-186058.57">11765 9714 1745,'1'-20'16,"4"8"37,-5-1 41,2 4 15,0 0 10,-2 2 1,0 2-7,1 2-18,-1 3-7,4-5 2,-4 5 12,0 0 3,4 25 0,-2-10-4,2 6-2,0 4-1,-2 1-8,3 2-1,-1 0-8,-3 3-8,3 0-4,-2-2-6,0 3-6,-2-4-4,0-1-10,0-5 1,2-3-7,-4 0-3,2-1 2,0-5 1,0 0 0,0-4-7,-2-3-4,-4-1-3,5-3-6,1-2 2,0 0-3,0 0-1,-21-7-14,13 1 2,1 1-1,-1 1-6,-3-2-1,-3 0 2,-1 3 0,-3 1-3,-1 0-2,1 0 1,-2 4-3,-1 2 1,0-1 6,-2 3-1,5 0-1,-2 3 0,2 2 0,4-1 2,1 0 2,0 0-2,4-1 3,5 0 4,0-1-1,6-1 3,2 0-6,3-2 3,4 0 3,2-5-3,5 3-7,2-3 7,0 0-5,4-3 1,-1 3 1,1 0 0,-4-3 0,2 1-1,-2 2 0,-2-2-7,-1 2 5,-3-1-1,0 1-6,-4 0 8,3 1-4,-3-1 0,1 2 4,-2 0-4,1 1 2,-2 0-6,-2 1-21,4 0-11,-4-1-21,0-1-21,0 2-41,1-2-43,-3 0-47,4 1-42,-8-3-101,15-1-128,-6-3-2,-1 2-126,2-4-112</inkml:trace>
  <inkml:trace contextRef="#ctx0" brushRef="#br0" timeOffset="-185777.47">12307 9437 1883,'0'-19'114,"-2"3"13,2 6 4,-2 0 8,4 2 10,-4 2-2,4 1-16,-2 5-7,0 0-22,0 0-6,0 0-7,3 15 5,-3 4 3,5 6 1,-3 3-5,0 8 4,2 5 8,-2-4-1,-4 7 2,2 1-6,0-1-8,-4 11-6,-2-1-9,-2 4-3,-7 14-6,-4-3-11,0-5-44,-1-10-45,6-11-36,-4-2-40,6-9-45,-1-3-58,5-4-35,4-3-23,1-5-21,3-4-46,3-3-71,1-2-36,7-2-248,-1-4-184</inkml:trace>
  <inkml:trace contextRef="#ctx0" brushRef="#br0" timeOffset="-185426.67">12468 10235 1870,'29'-19'-2,"-7"0"36,-1 0 30,-4 0 26,-2 2 18,1-2 18,2-1 4,-6-2 8,6-2 4,-4 0-13,-1 2-5,-3-2-5,-1 2-12,-3 1-6,-1 1-10,-3 3-8,-2 3-12,0-1-11,-2 5-4,-3 0-10,-1 4-4,-3 1-4,1 2-3,-1 3-3,-1 0-3,2 5-5,-2-2 2,1 3-8,4 2 1,1 0 1,2 1-8,0 1 0,2 1 4,2-2-5,4 7 1,-1-6 0,2 7-1,7-1 2,-4-3-5,5 4 5,0 1-1,0-1 1,-1 2 10,2-3 13,-4 1 4,-2-5 2,1 1 2,-3-2 6,1 0 4,-4 0 7,1-2 8,-4-1 1,-4-1-4,-5 0-6,-3-1-8,-3-2-5,-4 0-41,-5-3-55,-6 1-55,-3-2-67,-8-3-81,-2-1-83,-10-3-150,-7-3-104,-1 0 54,-18-5-253,-4-2-275</inkml:trace>
  <inkml:trace contextRef="#ctx0" brushRef="#br0" timeOffset="-184464.2">7097 10714 1979,'-6'1'-87,"6"-1"24,0 0 25,0 0 19,-4 3 28,4-3 19,0 0 24,0 0 12,0 0 15,0 0 7,-4 5 5,4-5 3,0 0-1,0 0 3,0 0-2,0 0-1,0 0-2,0 0 0,0 0 0,0 0 6,0 0-12,0 0 1,0 0-6,0 0 0,-5 4-8,5-4-10,0 0-5,0 0-5,0 0-6,0 0-5,0 0-4,0 0-8,0 0 8,0 0 3,17 3-3,-6-3-3,4 0 2,4 0-2,7 0-3,10 0-1,12-1 6,15-1-11,37 0 10,4-5-3,8 4-1,13-1 0,8 1 6,9-2-6,9 3 2,9-1 1,2 1-4,-8 0-2,-8 1-3,-8-2 0,-11 2-4,-15 1-1,-10-3 0,-26 2-2,-16-1-2,-14 0 4,-3 0-2,-11 0 3,3 0-3,-7 1-5,-3-4-9,-4 2-14,-2 1-28,1-2-24,-8-1-31,-2 5-29,-4-2-29,-1 0-37,-5 2-30,0 0-38,0 0-29,0 0-58,-25-6-99,9 4-55,-2 4-164,-4-2-158</inkml:trace>
  <inkml:trace contextRef="#ctx0" brushRef="#br0" timeOffset="-184028.09">6977 10880 1812,'-45'5'24,"6"-1"17,6-3 0,6 2 11,6-3 27,3 0 18,4 0 13,0 1 1,4-1-4,0 0-4,0 0-11,10 0-9,-5-4-11,5 4-5,0 0-7,0 0-7,16-5 2,-7 2-7,4 1 2,0 2-3,5 0 0,4 0 3,3 0 5,7 0 0,13 0 6,1 0-3,20 0 1,29 0-2,17 0-1,7 0 3,12 0-4,9-3-1,7 3 9,7 0-5,4 0 0,5-4-3,1 4-1,-5-1 16,-7-3 2,-4 1-4,-7 2-5,-8 1-5,-11-2-7,-9 2-4,-14-2-4,-23 0-4,-19 2-2,-10-2-3,-5 2-3,-6-2-2,-3 2-2,-9-1-7,0 1-22,-5-2-31,0 0-42,-4 0-29,-5 0-23,0-1-36,-6-2-51,0 3-58,-4-3-64,0-1-122,-2-1-84,-3-2 38,-5 2-182,5-4-181</inkml:trace>
  <inkml:trace contextRef="#ctx0" brushRef="#br0" timeOffset="-182548.32">9672 3313 1680,'5'-4'-134,"-5"4"16,0 0 12,0 0 17,0 0 15,0 0 15,4-4 11,-4 4 15,0 0 7,0 0 9,0 0 2,0 0 5,0 0 8,0 0 8,0 0 2,5-4 3,-5 4 3,0 0 2,0 0 4,0 0-7,0 0-1,0 0 9,0 0-5,0 0 6,0 0-3,0 0 2,0 0 0,0 0 0,0 0 3,0-6-3,0 6 2,0 0-5,0 0 0,0 0-2,0 0 12,0 0-2,0 0 5,0 0 0,0 0 5,0 0-3,0 0 1,0 0-2,0 0-6,0 0 2,0 0-3,0 0-1,0 0 1,-8-6-3,8 6-3,0 0 1,0 0-2,0 0 1,0 0-3,0 0 1,0 0-2,-1-5-1,1 5-3,0 0 0,0 0-2,0 0 1,0 0-2,0 0 0,0 0 1,0 0-3,0-6 0,0 6 3,0 0-2,0 0 2,0 0 3,0 0-1,0 0 0,0 0-1,0 0 1,0 0-2,0 0 0,0 0 0,0-5 2,0 5-5,0 0 2,0 0-1,0 0 0,0 0 0,0 0-3,0 0 0,0-7 2,0 7-7,0 0 7,0 0-6,0 0 2,0 0 0,0 0-4,0 0-4,0 0-6,0 0-12,0 0-11,-3-7-11,3 7-20,0 0-30,0 0-23,0 0-17,0 0-48,0 0-285,0 0 25</inkml:trace>
  <inkml:trace contextRef="#ctx0" brushRef="#br0" timeOffset="-178750.58">5226 8818 1238,'0'0'-15,"-11"-4"19,6 3 6,1-3 10,4 4 6,-8-5-7,4 2 9,-3 1 6,7 2 4,-7-5 1,7 5 2,-7-3 0,7 3-3,-7-2-8,7 2-1,-7-2 3,7 2-5,0 0-7,-4-4-1,4 4 4,-5-3-6,5 3 1,0 0 0,0 0 0,0 0 1,-7-4 4,7 4-6,0 0 2,0 0 2,0 0-1,0 0 1,0 0-3,0 0-2,-8-2 0,8 2-1,0 0-2,0 0 0,-9-2-3,9 2 0,0 0-1,-7-4 0,7 4 1,-6-3-2,3-1-2,3 4 1,-5-5 2,5 5 1,-7 0 2,7 0 5,-4-5 0,4 5 2,0 0-1,-6-3 1,6 3 0,0 0 2,-6-2-1,6 2 0,0 0-1,0 0 3,-7-5-3,7 5-2,0 0-1,-7-2-5,7 2-1,-8-5 2,4 3-3,-2-2-1,6 4 1,-13-4-4,2 1 1,1 1 0,-1-2-2,-1 2-1,-4 0 2,2-2-2,-4 1 3,2-1 1,-4 2 1,1 0 3,1 1-1,-10-4 0,1 4-1,-3 1 1,-4 0 1,0 0 2,-1 1 1,-6-1 3,-1 6 2,0-2 1,-3 2-1,5 1 0,-5 1 1,3 2-2,-8 0 3,3 5-2,0 1 0,0 6 0,-12 6 1,2 5 0,0 4 8,3 2-8,4 4 7,1 1 0,2 3-5,5 3 1,2 2-1,1 1-2,6 3-3,1 0 5,6-6 3,8-6-4,-2 2 2,4 0 0,-1 4 2,2-2-4,4 4-2,1 1-3,2-2 3,6 7 3,-4-3-3,9 2 1,2 2-1,3 15-2,2-2 0,5-3 0,0-12-6,0-7 3,11 14 2,-2-4-2,-2-11 0,1-6-2,8 10 5,2-10-2,-6-6-4,3-1-211,209 143 744,-183-158-599,-4-4 135,1-4-87,4-1 3,24-1-17,3-1-22,3-5 40,0-1 12,-10-4-5,14-2-15,-5-4 43,1-1-26,-4-4 1,-1-5-26,1-1 27,-2-5-4,3-8 17,-3 0-51,-3-8 50,-4-2-20,-4-7-22,-7-7 9,-3-7-19,-5-2-19,-8-7 52,-3-5-33,8-336 21</inkml:trace>
  <inkml:trace contextRef="#ctx0" brushRef="#br0" timeOffset="-178547.7">5883 8848 3668,'-18'-39'-35,"-4"0"-1,1 3 19,-1 4 16,-2-1-9,-3-1 25,-3 0-24,-4 0 22,-11-12-23,-1 4 4,-3 2-6,-2 4 22,-5 6-3,-11 6 0,6 7-8,-18 7-15,3 8-3,-15 2-5,-2 12-8,-2 3-6,0 8-6,3 2-10,6 7-11,1 6-12,5 3-20,5 5-26,6 3-27,5 6-24,7 2-30,6-3-77,7-3-165,10-12-146,6-4-91</inkml:trace>
  <inkml:trace contextRef="#ctx0" brushRef="#br0" timeOffset="-177642.57">4737 8886 1615,'-9'-12'-43,"2"0"13,-1 0 26,2 1 9,-1-2 10,1 0 12,1-1 3,2-2 2,3 1 2,-2 0 2,2 2 3,2-3-1,0 3 2,-1 0-6,2 1-1,1-1-1,0 1-4,3 3 1,3-2-3,-2 2 2,8-1-1,-2 0 1,6 2 5,5 1 7,2-1 3,5 1-2,4 1 3,4 2-3,-4 2-2,2 2 2,5 4-5,1-1-2,-1 6-1,7 2-3,2 4-3,18 10-1,-1 2-6,1 4 2,-3 2-1,-2 4-1,-1 0 0,1 5-1,-4 0-2,-5 3-1,4 0 0,-5 3-1,-2-1-4,-5 1-3,-1 2 5,0 1-1,-7 2-2,-4-2-1,0 5 5,-6-1-1,-5-7 1,-5-4 2,-2 3 0,-1-2 1,1 4-1,-6 2-2,8 17 2,-8 6-1,1-3 0,-3-9 2,-3-6-3,-1 2 1,0-2-1,-5-1-4,3 3 2,-4-3-1,-4 0 0,1-3-2,-1-1 1,-2-2-2,-3-1 1,0-2-2,-3-4-2,2-6-22,-7-1-37,-3 1-50,-1-1-53,-6-7-83,-1 0-192,0-7-24,1-4-127,-1-3-84</inkml:trace>
  <inkml:trace contextRef="#ctx0" brushRef="#br0" timeOffset="-177417.54">6114 10620 1678,'-11'0'0,"-3"0"1,2 0 5,1 0-6,1 0-1,-2 2-29,6-2-28,-2 4-14,2-4-52,0 3-134,2-1-131,4-2 100</inkml:trace>
  <inkml:trace contextRef="#ctx0" brushRef="#br0" timeOffset="-169844.29">13469 10157 1667,'-10'9'57,"4"-2"17,-1-2 13,3-2 6,0 2 11,-1-1 12,5-4 4,-6 5 2,4-1-2,2-4 12,7 6 0,1-3 2,3-1 1,5 0-9,8-2-11,1 0-7,5-2-11,4 0-9,-2-1-8,-1 1-7,0-2-13,-1 2-23,-2 2-38,-4-2-57,-2-1-73,2 1-87,-3-2-117,1-1-219,-3 5 63,2-5 66,-1 2-141,6-4-68</inkml:trace>
  <inkml:trace contextRef="#ctx0" brushRef="#br0" timeOffset="-163236.45">1303 11575 1589,'-4'5'13,"0"-1"8,2 1 0,2-5 7,-2 7 9,0-5 17,2-2 10,0 8 7,0-1 12,2-3 4,2 1-1,0 1 0,2-1-1,1 3 1,3-2-4,3-1-2,2 3-2,7 0-3,1-3-8,11 1-4,3 0-3,6-1-7,5-1-3,8 0-2,0 3-4,2-7-6,-9 5-3,-2-3-2,-7 1-7,-7-1 0,-1-2-3,-4 2-5,-7 1-1,0-3 5,-2 0 1,-2 3 12,-3-3 11,-1 2 6,-2-4-4,-11 2-5,11-3-4,-9 0-5,-2 3-3,-6-9-6,1 4-6,-3-4 2,-1-2-2,-1-2-2,-3-2-4,-3-5-1,5 1-2,-2-3 4,0-2-6,0-2 0,3 1-8,2 2 8,-2-2 1,6 0 1,2 2-2,2-1-4,4-1 2,4 3-5,2-2 1,6 0-11,4 1 14,1 0-4,3 3 5,-3 3-7,2 3-1,0 1 13,-2 2-8,0 1-3,1 3 5,-4 2-5,1 5 4,1 0-3,-4 5-2,2-1 2,-4 6 2,1 4-3,-2 4-2,0 3 10,-1 6-6,-2 4 10,0 1 4,-4 0 0,0 3 3,-2-5 2,-2 2-2,0-1-1,0-2 2,-2 0-6,2-3 7,-2-3 0,0-4-4,3 0-8,-1 1-2,-2-6 2,2 0 4,-2-2-1,2 0-2,2-2 1,-2 0 2,5-2-5,-1 1-13,3-4-23,-1-1-25,2-1-24,2 0-24,0-2-31,1 1-42,2 0-43,4 0-27,1-2-47,0 2-100,1-2-106,0 0 60,-2 5-110,3-5-50</inkml:trace>
  <inkml:trace contextRef="#ctx0" brushRef="#br0" timeOffset="-162755.33">2920 11783 1452,'4'-5'15,"0"2"22,-4 3 20,2-10 18,0 6 25,-2-3 7,0-1 6,2 1 4,-2-3-1,2 0-7,-2-1-9,2-1-4,1-3-3,0 2-3,0-3 3,1 1-3,-4 2 6,4 0-10,-2 0-3,0 4 9,-2-4-17,3 6 4,-3-2-5,0-1-13,0 3-3,-3 0-6,-4 1-16,2 5 6,-4 1-6,9 0-8,-18 4 3,6 1-7,0 0-4,-1 6 0,3-2-3,-1 0-4,-2 3-1,5 0 2,-1-2-2,3 5 10,-1-3-13,3 5-2,2-6 2,2 4-7,2-2 7,2 3-3,3-4-2,2 1 5,1 3-1,3-1-3,2 0 1,0 1-7,1-3 4,0 2 2,0 1 0,-3-1-3,2-2 3,0 2 2,-5-1 3,0-3 16,-2 3 10,-3-3 11,0 2 2,-3-1 2,-2-2-2,-4 2-1,0 0-5,-6-3-5,1 4-5,-2-5 0,-2 2-5,-3-2-3,2-1 3,-2-2-12,-2 0-26,4-2-28,-3-1-29,2-2-36,0-2-34,1-1-42,-2-3-45,6 0-49,2-1-33,1-1-91,0-3-118,7 1 30,3 1-151,1-1-133</inkml:trace>
  <inkml:trace contextRef="#ctx0" brushRef="#br0" timeOffset="-162556.73">3725 11918 1887,'14'1'70,"-6"1"3,0 0 4,-1-2 18,-7 0 14,11 2 6,-5-2-5,0 2-11,-6-2-10,18-2-8,-8 2-9,2 0-6,1-2-15,2 2-35,2-2-43,-3 2-51,6-2-63,-3 2-51,-2 0-88,-2 0-120,-1 2-244,-2 2-140</inkml:trace>
  <inkml:trace contextRef="#ctx0" brushRef="#br0" timeOffset="-162379.11">3851 12161 1841,'-13'14'44,"3"0"17,-1-7 19,3 1 17,2-3 15,-1 1 19,2-3-6,1 1-6,0 0-3,2 0-9,2-4 7,6 7-8,3-5-12,4 1-12,3-3-3,4 0-14,3-3-41,1 1-50,-1-2-63,6-1-82,2-1-99,4-1-218,-1-1 25,0-2-180,0 2-140</inkml:trace>
  <inkml:trace contextRef="#ctx0" brushRef="#br0" timeOffset="-160715.72">4798 11906 1714,'0'0'-36,"0"0"19,0 0 23,0 0 13,0 0 15,0 0 18,0 0 17,0 0 9,0 0 7,0 0 5,0 0 5,0 0 2,0 0 2,0 0 4,0 0 1,0 0-6,-9-10-12,9 10-7,-2-7-7,2 7-9,2-12 0,-2 4-5,2 1-3,2-2-9,3-1-4,-1-2-4,0 1-7,5-2-2,0 2-1,-1 0-2,3-1-5,2 0 0,0 1-4,2 1-1,-3 0 0,1 5-3,0-1-3,0 4 2,-3 2-2,4 2-1,-2 4 0,1 2-1,0 5 0,-2 4-2,-3 3 0,-2 2 3,1 4 1,-4 1 5,-3 2 2,-2-2 9,-5 3-2,-1 2 4,-3 0 9,-3-1-5,-3 1-1,-2-5 0,-3 1-5,2-4 4,-4-2 0,3 0-2,1-5-3,1-2 4,0-2 0,0 0-3,1-5 3,2-1-2,-1-1-2,2-1-7,1-4 4,1 1-5,-1-4-1,2 1-1,2-5-2,2 1-4,2 0-3,0-2-1,2 2 6,0-3-4,4-1-4,0 2 2,2 2-3,-2-3-4,4 2 5,3 3-3,-2-3 1,3 4-1,0 0-2,3-1-7,-2 6 11,4-1-5,-1 0-3,2 4 8,-2-1 0,1 2-6,0 1 6,0 1-6,-1 0-2,2 0 9,-4 0 7,0 1-9,1-1-3,2 1 3,-4-1-7,-1-2-19,1 3-29,0-3-20,-3 0-30,-2-1-32,3-2-48,2-1-47,-3-1-46,2-4-54,3 2-110,0-3-44,0-1-176,-2-4-156</inkml:trace>
  <inkml:trace contextRef="#ctx0" brushRef="#br0" timeOffset="-160442.98">5384 12080 1841,'0'-9'21,"-2"1"25,2-1 19,-2 0 23,0 1 28,2 1 11,-2-1 12,-1 3 2,3-2-7,0 7-9,0-9-19,0 5-7,0 4-15,0 0-11,0 0-4,0 0-4,0 0-6,11 20-7,-9-9-3,3 2-7,-3 0 3,2 4-4,-2-1-1,2 1-7,-1-2-4,-1 5 2,2-4-5,-4 1 3,2 0-13,0 1-28,-2-3-29,0-2-47,0-1-38,2 1-44,-2-3-39,2-1-39,-2-3-75,4-2-95,0-2-40,-4-2-133,0 0-92</inkml:trace>
  <inkml:trace contextRef="#ctx0" brushRef="#br0" timeOffset="-160222.71">5531 12098 1626,'4'-11'12,"-2"2"26,0-1 29,-2 2 31,0 1 24,0 1 16,0-2 5,2 3-2,-2 5-4,1-8-11,-1 4-12,0 4-12,5-4-10,-5 4-6,0 0-10,11 10 1,-7-2-4,0 1-8,1 4 0,-1 1-6,2 1-9,-2 0-4,1 0-4,-1 2-4,0 1-3,0-3-25,0 2-27,-2-4-36,-2 1-50,0-3-55,3 0-65,-6-1-81,1-2-143,-2 0-35,0-3-161,-2-2-141</inkml:trace>
  <inkml:trace contextRef="#ctx0" brushRef="#br0" timeOffset="-160018.35">5304 11997 1825,'-11'-11'27,"3"0"29,1 3 21,0 1 11,6-1 11,-3 0 2,4 0-4,2 1-3,1-1-6,8-1-3,4-2-7,5 4-6,0-2-6,6 1-6,4 0-5,-3 3-8,5 1-37,0 1-58,-4-1-68,5 4-57,-3-2-65,-1 4-153,3 0-47,-2 1-114,-1 3-53</inkml:trace>
  <inkml:trace contextRef="#ctx0" brushRef="#br0" timeOffset="-159588.06">6523 12175 1488,'7'-3'5,"-3"0"23,-4 3 23,9-4 21,-6 0 23,0 1 13,1-1 16,-2 0 10,3-3 1,-3 5 3,-2-5 2,0 7 5,4-8 6,-2 5-1,-2 3-1,2-6-6,0 3-6,-2 3-8,0 0-9,2-6-14,-2 6-11,2-4-13,-2 4-8,0 0-8,0 0-4,-8 15-3,2-5 0,-5 4-7,-1 1-5,-2 2-2,-2 2-5,0 0-4,-1 3 2,-1 2-5,1-2-3,-2 2-1,-1 0-2,6-5-22,-3-1-27,4 1-29,1-3-34,1-1-26,1-1-27,-1-3-34,4-1-29,-1-3-47,4-1-36,-4-2-50,3-2-89,1-2-53,4 0-232,0 0-202</inkml:trace>
  <inkml:trace contextRef="#ctx0" brushRef="#br0" timeOffset="-159214.28">6291 12237 1859,'0'-7'-42,"-2"1"37,2 0 29,0-1 31,0 1 30,-2-1 20,2 3 14,0 4 10,-3-7-1,3 0 2,0 7-1,0-5 8,0 5-9,0 0-4,0-6-3,0 6-3,0 0-8,9-2-2,-9 2-4,16 2 4,-6 1 1,4 3 4,-1 0 2,1 1-2,4 3-2,-2 2 0,6 1-3,-3 3-4,1-1-2,6 4-3,-2-2-12,-1 0 2,0 2-8,-2 0-9,-1-4-5,-4 2-6,4 0-5,-6-3-8,1 1 0,-6-3-6,6-1-5,-5 0-3,-2-1-2,-1-1-3,4 1-1,-3-2-3,-2-4 0,-2 3-14,3-3-24,-3 0-47,0-2-43,-4-2-55,0 0-41,0 0-52,15-8-82,-11 2-64,-1-1-145,1-1-48,-3-2 45,4 3-319,0-3-348</inkml:trace>
  <inkml:trace contextRef="#ctx0" brushRef="#br0" timeOffset="-158235.26">7399 12232 2189,'0'0'-96,"-5"-2"29,5 2 22,0 0 16,-8-4 17,8 4 23,-4-4 20,4 4 14,-8-4 8,8 4 6,-5-3 5,5 3 10,-1-6 0,1 6-5,-2-8-4,2 8 2,0-7-3,0 7 2,3-10-2,-3 4-3,5 0-2,1 1-5,-2-1 4,1-1-5,4 1-2,-1 1 1,3-4-4,0 4-4,1-1-4,1 0-1,-3 1-6,6-1-4,-6 4-4,3-2-2,0 4-1,-1-2 1,1 4-1,-1 2-8,2 0 1,-2 3 2,-2 4-4,-1-1 8,0 2 4,-3 3 1,-2 0 10,1 3 2,-8-1 7,3 0 1,-4 3-11,-2 0 6,-5-1-4,2 2 5,-3-2-2,-2 0-2,0-1 1,0-4 1,-3 3-7,0-3-1,2-3 4,0 1-7,0-3-3,3-1 2,-3-1 1,4 1-3,-2-1 5,5-3-1,-2 3-2,-2-4-4,6 1 1,-3-1-2,4 0-1,-1 1 0,-1-4-7,1 3 4,0 1-6,6-4 1,-7 2-4,7-2-1,-7 6 1,7-6-6,-4 2 1,4-2 2,0 0 2,0 0 2,21 5 1,-10-3 5,4-2 6,3 0 4,4 2 4,4-2-5,-1 0-3,1 0 1,3 2-4,-3-2 0,3 0-5,-2 1 0,-1-1 0,-5 3-3,3-3-9,-6 0-28,2 2-28,-1-1-38,-3-1-45,0 2-39,0-2-60,3 2-47,-2-2-42,2-2-79,1 2-113,-2-3 6,2-3-236,1 2-237</inkml:trace>
  <inkml:trace contextRef="#ctx0" brushRef="#br0" timeOffset="-157987.66">8237 12361 2070,'2'-6'28,"0"2"21,-2-1 22,2 1 21,-2 4 24,0-9 14,0 9 9,2-6-5,-2 6-15,2-5-12,-2 5-9,0 0-16,0 0-5,0 0-3,0 0-4,-14 18-10,10-8-4,-5 1-8,1 3-6,1-1-4,-4 4 6,1 0-9,0 2-3,-2-2-3,0 2-18,2-2-35,-1 1-32,0-3-37,1-2-43,-1-1-45,3 0-38,-3-3-39,0-3-61,3-1-78,-2-3-41,0-2-151,2 0-88</inkml:trace>
  <inkml:trace contextRef="#ctx0" brushRef="#br0" timeOffset="-157749.35">7981 12363 1627,'-1'-9'20,"1"-3"38,0 5 22,0-3 21,-2 3 18,2 1 11,0-1 2,2 0-1,-1 3 0,-1 4-4,11-3 3,1 3 1,-12 0 0,21 5-5,-5 1-4,0 0 1,0 4-10,6-1-12,-3 3-7,5 0-8,-4 5-9,6 0-5,-3-1-3,1 1-10,-6-1-17,2-1-26,-2 2-29,2-2-41,-4-4-50,-3 1-60,-3 0-66,6-3-56,-6-1-143,3-1-95,-2-2 69,-1 0-188,3-3-139</inkml:trace>
  <inkml:trace contextRef="#ctx0" brushRef="#br0" timeOffset="-157472.37">8603 12329 1848,'-2'-7'62,"2"-2"29,0 1 18,-2 3 19,2-1 22,0 6 19,0-9 6,0 5-5,0 4-16,0-8-21,0 8-14,0 0-10,0 0-3,0 0-4,0 0-6,17 12-8,-13-4-3,0-1-5,3 5-8,-1-2-4,1 7-9,0-5-3,0 5-7,-1-2-1,1-1-6,-1 1-4,1 2-10,-1-3-37,-2 0-30,0-1-31,2-2-35,-3-1-41,1-2-41,0-1-43,1-1-45,-3 0-89,2-5-105,2 1-8,-6-2-225,13-2-195</inkml:trace>
  <inkml:trace contextRef="#ctx0" brushRef="#br0" timeOffset="-156915.34">8942 12262 1931,'2'-5'10,"-2"-1"22,0 0 21,0 0 25,0 0 25,0 6 16,0-7 12,0 7 1,0-8-6,0 8-4,0 0-14,0-5-12,0 5-10,0 0-7,0 0-12,0 0-4,0 0 16,0 0 3,0 0 1,-4 17-2,4-8 1,-5 2 4,4-2-2,-1 2-4,-2 2 3,-2 0-9,4 3-9,-3-1 0,2 0-4,1 2-8,0-1 1,-2-1-6,4 0-4,-2-2-4,2 3-2,0-4-6,0 2 0,2-1-2,-1-1-2,2 0-6,-1-1-1,2-1-1,0-1-1,3 2-2,0-2-1,1-1-4,0 2-1,-1-2 2,5-1-4,-4-1 0,1-1 2,2 0-3,-1-1 0,0-3 2,4 1-1,-4-2-3,3-2 1,0 2 4,2-4-2,-1 0 4,2-1 6,-2-1 1,-2-1 4,2-3-3,-2-1-1,1-3 2,-3 1-5,-1 0 4,0-2-8,-1 0-1,-4-3-3,-3 3 1,2-2-2,-6-1-1,0 3-3,-3 0 0,-5 0-2,-2-1-1,-1 3 0,-5 2 0,-1 0-2,0 1-4,-4 2-9,1 2-14,-1 3-17,4-1-15,0 2-19,1 2-22,0 0-15,2 2-22,3 0-24,-1 0-25,5 1-28,3 1-33,2 1-39,-1-5-64,4 5-126,2-5-38,0 0 72,11 5-158,-3-5-99</inkml:trace>
  <inkml:trace contextRef="#ctx0" brushRef="#br0" timeOffset="-156344.62">9307 11887 1725,'-10'-14'47,"-1"5"20,6 0 17,-2 1 20,0 0 18,4 2 5,-1 2 3,0-3-7,4 2-11,6-1-4,-2 0-14,4 1 2,4-1-5,4 2-6,0-1 3,3 3-4,1-1-7,-1 3-12,0 0-7,1 0 0,-2 3-7,-3-1-2,2 3-2,-4-1-10,-1 3-3,-3 1 2,0 0-11,-5 1 0,-2 1 2,-2 1-4,-2-1-3,-2 1-4,0 0 3,-4 3-5,-1-6-10,4 5 9,-3-4-3,3 1 2,-1-3-2,0 0 0,1 0-4,1-1 3,0-2-11,1 1 4,-1 1 0,2-2 2,2-4-3,-2 9-1,2-4-6,2 1 2,2 0 2,1 1 6,-1 0-3,5 2 1,-1 0-6,1 1 7,1-1 0,2 3-5,2-2 1,-2 0 0,3 2-1,-2-2-5,-1 1 0,1 1 14,-1-2-9,-1 1 16,-1 0 4,-1-1 9,0-1 8,-2 1 7,-3 0 4,-3-3 3,-1 3 3,0-3-2,-1 0-1,-3 1-5,-6 0-5,2-2-3,-4 1 0,-4-1-6,2-3-6,-5 3-8,-3-4-32,2 2-30,-2-2-30,-1-2-35,2 2-44,0-4-56,1 0-64,2-2-68,1-1-140,2-4-56,2 2 73,5-2-186,1 1-149</inkml:trace>
  <inkml:trace contextRef="#ctx0" brushRef="#br0" timeOffset="-155715.6">10535 12605 1792,'-9'-4'20,"3"3"29,-2-3 17,3-1 20,-2 2 10,3-1 5,2 0 10,2 4 2,-3-9-2,3 9-4,7-7-7,-4 3-6,7 2-2,-1-2-4,1 4-5,2 0 4,3 0-13,3 6 2,-2-1-2,5 6-6,-1 3-1,1 1 0,0 5-6,-1 2 1,-2 2-10,-1-2-2,-4 0-6,0 0 3,-6 0-6,2-1 1,-5-1 1,-1-2 0,0-2-3,-3 0 4,-3-5 1,0 0 2,0-4-1,0 1-3,-1-4-5,4-4-1,-8 0-4,8 0-6,-6-10 0,4 1-4,2-4 0,2-4-4,0-3-6,2 2-1,1-7-15,4 1-17,3 0-26,0 2-24,0 2-18,3 2-27,3-2-29,-2 5-35,4 1-37,0 5-26,4 1-24,-1 3-17,-1 2-13,-2 2-47,6 1-30,-4 0-287,3 1-156</inkml:trace>
  <inkml:trace contextRef="#ctx0" brushRef="#br0" timeOffset="-155319.53">11224 12617 1753,'18'0'12,"-4"0"32,-2-2 26,-2-3 29,-4 3 23,-2-5 18,-2 3 10,0-2 3,1 1 9,-3-1 0,-3-1-4,1 1-4,0-1 1,-2 1-13,0-1-15,-2 2-13,0 1-12,-6 4-12,12 0-7,-21 2-6,9 5-10,-3 0-2,0 3-9,1 5-6,-4-3-5,4 6-3,-2 1-3,2-2-4,0 2-3,5-3-3,-1 1-4,2-2 1,2-1-5,0-1 0,4-2 2,4-3-2,0-3-5,4-1 0,2 0 3,2-4-5,2-4-1,3 0-4,-1-4-1,4 1 7,2-2 2,0-4 1,-1 4 9,-3 0 3,0 1 6,-4 3 1,-2-1-4,2 0-6,-2 1-3,-2 3-6,3-1 3,-11 3 6,17 7 2,-8-4-3,-1 5 2,-1-2-3,0 3-4,3 2 3,-2 3-3,-2-1-2,0 1 0,3-1-2,0 0-1,-3 0-12,2 1-40,-1-3-37,1 2-34,-1-3-38,6 2-63,-6-5-48,6 1-58,0-4-42,0-2-83,-2-2-74,5-2-17,2-2-274,-2-2-291</inkml:trace>
  <inkml:trace contextRef="#ctx0" brushRef="#br0" timeOffset="-154892.92">11917 12484 2133,'16'-35'-21,"-6"4"48,-2 7 38,-2 3 31,1 3 28,-4 3 30,3 4 15,-4 2-11,2-1-11,-2 2-14,2 2-22,-2 4 14,-2 2 6,0 0-1,7 16-1,-5-1-3,0 4-1,0 5 3,-2 4-1,-2 5-4,0 4-4,-3 1-12,-1 0-7,0 0-11,-3 0-6,-2-1-8,3-7-8,0-3-6,0-2-4,1-4-11,0-3-7,3-2-9,0-4-14,-2-3-9,2-1-9,2-5-4,-5-1-13,7-2-10,0 0-7,-15-4-5,15 4-3,-11-6 4,1 3 2,2 1 2,-6 0 2,2 0 3,-2 4 4,-2-2 2,-2 2 1,1 2 2,-1-1 5,3 1-2,-1 2 5,2 0 2,2-1 5,0 3 3,4-3 10,-2 4 8,6-2 9,2 1 9,4-1 1,2 1 0,3-1-3,0 0 1,1 0-5,7-1-2,-3-1-3,6 1-3,-3-1-21,4 0-37,-3-4-51,5 3-50,-1-4-61,-2 0-68,4 0-49,-1-4-69,4-2-134,-2 1-35,1-4 78,1-3-231,3-2-204</inkml:trace>
  <inkml:trace contextRef="#ctx0" brushRef="#br0" timeOffset="-154593.2">12404 12457 1921,'0'-14'-8,"0"1"34,-2-5 29,2 2 26,-3-2 27,3-1 15,0 0 20,0 1 12,0 4 21,-1-1 1,1 3 8,0 1 1,0 0-12,0 3-14,0-1-15,0 0-19,0 4-15,0 5-12,0 0 0,0 0-2,0 0-5,0 36 3,-2-15 1,-2 9 6,0 5-1,-3 15 0,-3 1-5,-8 19-7,2 2-4,-6-1-5,-3-2-11,2-5-2,-2 0-8,3-13-27,5-9-36,0-2-37,2-8-51,5-1-56,0-6-46,0-4-45,4-5-50,4-1-48,0-2-63,4-6-98,2-2-52,0 0 42,6-5-242,-3 0-239</inkml:trace>
  <inkml:trace contextRef="#ctx0" brushRef="#br0" timeOffset="-154208.44">12553 12879 2041,'17'-18'31,"-1"0"25,-2 1 20,-2 2 20,0-2 20,2-2 11,-4 2 7,2-2 21,1-1-6,-2 3 8,0-2-2,-3 4 3,-2 2-7,0-3-5,1 5-5,-2 1-14,1 1-10,-4 0-15,0 2-10,-4 0-14,-3 3-7,0 1-5,-3 0-12,1 2-6,7 1-3,-11 4-7,5-1-3,-1 1 0,1 1-7,3 4-3,-1-1 3,4-1-3,0 3-2,2 2-5,0 2 1,5 1-1,2-1-2,-2 3-1,3 0-3,5 0 1,-1 0-3,1 0 1,0 0-3,0 2 0,-1-2-2,-2 0-1,2-2 3,-6-3-3,3 2 5,-5-1 13,-2-2 13,-2 1 6,-2-1 0,-2 0 0,-4-1-5,-3 0-1,-1-1-5,-4 1 1,0 0-11,-2-5-36,-4 3-45,1-3-58,1 1-56,-2-4-74,1 3-89,-2-5-120,4 2-165,5-4 44,-2-1-388,8-1-445</inkml:trace>
  <inkml:trace contextRef="#ctx0" brushRef="#br0" timeOffset="-154047.81">13893 12903 3104,'28'2'246,"-7"-2"-15,-8 0 2,2 0 2,-5-5-9,-2 1-19,-2 2-23,3-1-19,0-1-49,-3 0-95,2 0-126,-3 1-159,-1-3-199,0 0-196,-4 1 98,0 5-431,-2-9-468</inkml:trace>
  <inkml:trace contextRef="#ctx0" brushRef="#br0" timeOffset="-150536.15">13162 2597 852,'0'0'32,"-19"-7"-6,15 4-8,-2-1-1,0-2 3,1 0 15,1-1 2,-1-1 12,1-2 7,0 3 6,2-2-3,0-1-6,0 0 0,4-1-10,0-2-3,4-1-1,1-1-1,4 0-3,3-4 1,1 2-1,5 0-1,0-2-7,4 0 0,-2 2-3,0 0-2,-1 5-2,-1-2-1,-4 3-6,1 2-2,-3 1 4,0 1-14,-2 0 7,0 2-4,-2 3-2,0 4 2,1 1-1,-3 6 1,1 4 0,-1 6 1,-1 7 2,-3 11 1,0 6 0,-2 13 4,-2 4-1,2 24 0,-2 2 2,0 0-3,-2-3 4,2-1-1,-2-11-1,2-10 0,-2 0 1,2-2-1,0-2-1,0 0-1,0-11 2,2 0-1,0-5 2,2 0-3,0-5 1,-2-6 0,6-4 1,-2 2 5,2-6 8,0-1 8,5-5 7,4-2 2,0-4 1,0-4 0,4-5-1,3-3-6,-2-3-1,4-2-2,-1-5-3,3-1-3,-3-4 0,1-2-5,-4-2-3,-2-1-3,-2-2-1,0-2-1,-5 2-1,-4 2-2,2 0-2,-3 0-1,0 1 1,-5 3 0,2 0-1,-1 1-1,-2 2-1,-2 2 0,0 1-3,0 0-1,-2 3-5,-2 3-1,-1 2 3,-2 4-1,7 0-1,-18 10 0,8-1 2,0 4-2,-3 7 1,0 0 2,0 4-2,1 4-1,2 4 2,0 2-1,2 7 2,0 6 2,2 3 0,4 1 1,-1 2 2,3 3-3,5-1 3,-3 1-1,6 1 4,-2-4 1,2 2-1,0-2 1,-2-2 1,2-6 4,0-5-3,-1-4 8,-1-2 4,-1-3 0,1-4 6,-2-3 3,0-1 3,-1-6 3,-1 2 6,2-3-2,-2-1 7,0-4-1,-2 1 1,2-1 2,-4-1-6,0-1 0,-2 1-13,-5-3 1,1 0 1,-3 1-7,-2 1-4,-3-6-3,-2 2-18,0 2-20,-2-4-24,-2 1-26,0-2-35,1-2-40,-3 2-48,3 0-50,-2-2-94,0 0-185,1-2-138,1 0-153</inkml:trace>
  <inkml:trace contextRef="#ctx0" brushRef="#br0" timeOffset="-150332.79">14008 4298 2017,'4'-6'82,"-2"0"-8,-2 2-7,0-1-6,0 5-6,0-7-4,0 0-5,0 7-4,-2-8-6,2 8-24,0-7-46,0 7-55,0-4-61,2 2-52,-2 2-152,0 0-229,0 0-84</inkml:trace>
  <inkml:trace contextRef="#ctx0" brushRef="#br0" timeOffset="-142073.48">19850 4432 754,'0'0'16,"0"0"3,0 0 3,0 0 2,0 0 6,0 0 12,-19-11 8,19 11 10,-4-1 4,4 1-6,0 0-2,0 0-3,-7-4-4,7 4 3,0 0-7,0 0-6,-4-4-2,4 4-3,0 0-7,0 0-2,0 0-1,0 0-4,0 0-3,0 0-2,0 0-7,0 0 5,0 0-1,20 0 5,-4 2 0,9 0 0,9-2-5,15 0-1,19 1-2,32-2 3,3-1-1,8 0 1,-4-2 0,5-1-1,1 0 1,-6 2-3,0-1-1,-5 1 0,-7 0 4,-7-3-5,-16 4-1,-14 0 3,-9 1-3,-7-2-1,-6 2 3,-7-1 1,1 2-8,-7-2-11,-3 0-36,-8 0-29,-6 2-22,-6 0-20,0 0-34,0 0-84,0 0-165,-48 2 89</inkml:trace>
  <inkml:trace contextRef="#ctx0" brushRef="#br0" timeOffset="-141684.58">20162 4560 1102,'-45'4'8,"5"-1"3,6-3 6,5 3 17,3-1 11,4-2 18,2 0 12,1 0 15,0 2 3,6-2-3,0 0-7,-1 0-4,4 1-9,0-1-8,2 0-7,8 0-4,0 0-3,0 0-2,0 0-2,40-1 1,5 1-2,44-4 1,12 1-1,11-4 1,5 2-1,6-3 0,4 2 1,2-1-2,-1 1-3,0-1-4,-7 0 1,-8 2-5,-6 0 1,-14-3-1,-22 4 0,-11 0 1,-15 0 4,-3 0 8,-8 1 8,-2 1 10,-5 0-1,-3 2 5,-1-2-4,-4 0-4,0 2-4,-4-2-5,-3 2-3,1-1-8,0 1-3,-2 0-6,-1 0-11,-1-3-15,-9 3-20,14 0-24,-14 0-29,14-2-33,-14 2-44,6 0-36,-6 0-25,6-2-36,-6 2-100,4-6-120,-4 6-120,4-10-84</inkml:trace>
  <inkml:trace contextRef="#ctx0" brushRef="#br0" timeOffset="-141368.32">22385 3513 1566,'-7'0'5,"7"0"2,0 0-1,-12-3 2,12 3 2,0 0 4,-13 0 6,13 0-1,0 0-4,-6-1-1,6 1-7,0 0-23,0 0-29,0 0-29,-10 4-12,10-4-22,0 0-57,5 7-242,-5-7 81</inkml:trace>
  <inkml:trace contextRef="#ctx0" brushRef="#br0" timeOffset="-141095.97">23597 4591 1319,'6'2'97,"-2"-2"11,-4 0-2,0 0-1,13-2 1,-13 2-1,0 0-6,8-4-1,-8 4-10,4-3-6,-4 3-10,0 0-6,7-4-12,-7 4-5,0 0-9,0 0-32,0 0-34,6-3-40,-6 3-47,0 0-49,0 0-68,5-3-160,-5 3-160,-11-12-51</inkml:trace>
  <inkml:trace contextRef="#ctx0" brushRef="#br0" timeOffset="-119247.25">1687 13247 1234,'0'7'205,"0"-7"-52,0 0-46,0 0-2,0 0 6,0 0-3,2 4 0,-2-4-8,0 0-1,0 0-5,0 0-8,0 0-2,0 0-5,0 0-3,0 6-10,0-6-2,0 0-4,0 0-8,0 0-5,0 0-7,0 0-5,0 7-3,0-7-3,0 14 0,-2-4 4,0 7-5,-2 0 2,-1 8-1,3 0-1,-3 3 0,2 2 8,0 9-10,-1-2 0,2 1-2,-2 5-1,2-1-4,-2 1-1,0-1 3,2 2-5,-1-4 2,-2 1-18,3-2-21,0-2-19,2-4-25,-2-1-29,0-3-43,2 1-35,-2-10-26,4 2-16,0-7-34,0-4-81,2-3-77,1-5-166,4-3-74</inkml:trace>
  <inkml:trace contextRef="#ctx0" brushRef="#br0" timeOffset="-118746.76">2212 13554 1684,'7'-12'19,"-1"4"21,-4 1 12,-2 2 10,0 1 16,0-2 6,0 6-1,-4-7-4,0 2-6,4 5-7,-12-2-6,12 2-5,-23 7-2,7 0 2,-6 4-2,-6 3-3,-2 4-2,0 2-2,-5 5-2,-1 1-2,3 1-5,-1-3-11,2 3 4,5-6-10,5-1-1,-1-1 1,5-4-2,2-3-2,4 0-3,-4-2 0,6-1 0,0 1 1,1-5 3,1 1-2,3 0 2,0-1-2,4-5-1,1 0 0,0 0 0,0 0-4,0 0 2,0 0-3,0 0-3,0 0 4,0 0-2,30-5-2,-22 3-3,2 1 3,1-2-2,0 1 1,0-2-4,3 4 0,-1-1-1,0 1 0,1 0 2,-1 1 0,2 1-4,2 2 5,0 2 1,0-1 1,-1 4 7,4-1 0,-1 3 1,0 0-1,0 0 3,-1 2-1,2 1-3,-3-1 1,0-2 0,0 4 1,-1-1 0,0-2-6,-2-1 2,-1 0 0,0 1-3,-3-2-24,1-3-29,-5-1-33,0 2-41,1-3-46,0 3-31,-1-6-55,2 1-137,-4 1-60,-2-2-133,5 1-82</inkml:trace>
  <inkml:trace contextRef="#ctx0" brushRef="#br0" timeOffset="-118204.81">2464 14144 1711,'0'0'65,"8"5"16,-3-4 11,-5-1 3,0 0 8,0 0 6,12-8-3,-7 5-5,-3-3-8,2-4-9,0 1-11,2-2-4,-2-4-6,3-1-8,0-1-5,-1-3 0,0 0-6,-2-3-7,2 2-1,-3 0-3,1 2 1,-2 0 4,-2 2-4,0 2 3,0 1-3,0 2-3,-4-1-2,2 4-7,-5 2-2,1-1 0,0 4-8,-2 2 5,-2 2-5,10 0 0,-16 6-2,8-1 0,-1 1 2,1 2-7,1 2 2,-2 0-1,5 2-2,-1 0 0,4 1 2,1-2 2,1 1-4,4 3 4,-1-2-1,5 2-3,-2-2 0,3 2-1,3 2-1,-3-3 4,6 1-6,-4-1 5,2 3-3,-3-5 1,2 3 5,0-3-7,-3 1 5,1-2-2,-4 2 1,1 1 9,-2-2 14,0 1 7,-4 0 12,0-1 3,-2-2 0,0 5 0,-4-6-2,-1 4-6,-2-2-1,-1 2-4,-7-4-4,4 0-8,-4-1 3,-2-2 0,0-1-6,-2-1 1,0-4 2,-3 0-11,4-2-22,-1 0-19,-1-6-25,2-1-24,-2-4-36,3-2-40,5-1-34,4 1-38,-1 1-42,4-7-89,0 4-135,5-1 18,0 1-163,5-1-132</inkml:trace>
  <inkml:trace contextRef="#ctx0" brushRef="#br0" timeOffset="-117307.58">3634 13950 1618,'-12'11'-56,"12"-11"19,0 0 13,0 0 17,-2 4 13,2-4 11,0 0 18,0 0 5,0 6 3,0-6 1,0 0 3,0 0-3,0 0 6,0 0 9,0 0 11,11 4 0,-11-4-5,12-3 0,-1 2-6,-1 0-7,4-2-6,-2 3-2,3-4-3,2 2-8,0 0-12,-1-2-34,2 3-40,-2 1-54,0-2-53,-2 0-91,-1 0-382,-3 2-131</inkml:trace>
  <inkml:trace contextRef="#ctx0" brushRef="#br0" timeOffset="-117092.05">3732 14253 1720,'-10'11'58,"2"0"10,1-4 3,0-2 5,3 1 11,0-4 13,0 2 4,4-4-6,-4 5-9,4-5-6,0 0-7,6 8-8,-6-8-3,17 0-6,-6 0-7,1 0-8,7-4-2,-1 3-24,0 1-27,2-3-24,0 1-35,4 2-46,-5 0-57,-2-3-118,6 1-174,-5-2-160,1 2-121</inkml:trace>
  <inkml:trace contextRef="#ctx0" brushRef="#br0" timeOffset="-115486.99">4668 14200 1559,'-10'0'-52,"10"0"27,0 0 20,0 0 18,0 0 14,0 0 17,0 0 12,-9-3 12,9 3 7,0 0 4,0 0 3,0 0-1,0 0 2,-8-2-1,8 2 1,0 0-1,0 0-1,0 0-5,0 0-1,0 0-1,0 0-5,0 0-2,0 0-3,0 0-7,0 0-7,0 0-1,0 0-6,0 0-9,0 0 2,0 0-1,0 0-1,19 10 4,-2-8 2,4 0-7,2-2-8,7 3 3,4-3-4,0 0-4,1-3-3,4 3 1,-3 0-2,0 0-1,-1 0-4,2 0-17,-3 0-23,-2 0-27,-2-2-42,-6 2-43,2 0-47,-3-3-48,-1 0-112,-4-1-113,2 1-185,-4-3-142</inkml:trace>
  <inkml:trace contextRef="#ctx0" brushRef="#br0" timeOffset="-114715.24">5679 13935 1811,'2'-6'6,"0"1"9,0-2 11,-2 7 16,4-8 21,-4 3 19,0-1 12,0 6 3,2-7-5,0 3-5,-2 4-9,0 0-11,0-5-6,0 5-9,0 0-2,0 0 3,-2 18 2,-2-2 9,-2 9-3,-3-3-4,-1 9-3,-1 1 1,0 6-5,-3 1-2,-1 0-9,-2 2 2,2-2-8,2-4-6,-2-3 7,5-2-10,0-4-16,0-4-17,1-3-18,4-1-19,-1-3-13,-1-2-14,4-6-22,2 0-11,1-6-9,0-1 1,0 0 2,11-11 3,-5 1 9,-1-3 6,7-7 6,-1 0 5,3-8 10,-1-3 5,2-3 6,-2-1 6,1-9 12,2 2 17,-2 3 20,-2 2 18,0 1 19,0 4 16,-1 1 17,-3 5 16,0 3 14,-1 0 8,0 6 5,-1 0 0,0 2-7,0 1-8,0 1-7,-1 3-5,0 1-12,1 0-7,0 4-2,2 2 4,0 1 6,-8 2-6,22 7 5,-9 1-4,-1 4 2,4 4 4,-2 6 4,1 2 2,2 5-1,-2 3 0,-1 0-1,6 6-8,-8-3-3,3-3-4,-2 3-4,2-1-8,-3-4-7,-4 0-6,4-1-21,-4-5-26,2-2-22,-3 1-31,-1-6-29,1-1-49,-3-2-36,0-2-39,0-3-55,-2-1-114,-2-3-117,0 3 45,0-8-164,-6 4-122</inkml:trace>
  <inkml:trace contextRef="#ctx0" brushRef="#br0" timeOffset="-114516.12">5735 14345 1768,'-14'-2'35,"4"-4"19,1 2 17,0-1 10,3-2 14,0 2 7,1-3-2,3 1-5,0-1-9,4-1-10,3 0-10,5-4-3,3 2-8,6 0-5,0 0-4,4-1-4,-3 2-17,3 3-31,-1-3-45,-2 4-47,1 2-56,-2 1-47,0 1-116,1 2-115,-6 0-130,1 2-63</inkml:trace>
  <inkml:trace contextRef="#ctx0" brushRef="#br0" timeOffset="-113897.99">6576 14474 1575,'7'4'14,"-7"-4"13,0 0 8,0 0 7,0 0 18,0 0 15,0 0-1,0 0-5,0 0-6,0 0-1,-5-15 0,5 9-1,0 0-4,0 1 1,0-2-2,2 0 5,-2 0-4,0-1 1,3-1-2,-3 2-3,2-3 7,-2 2 4,2-2-2,-2 4-5,3-3 1,-1-1 0,-2 5 1,0-3 7,2 1-1,-2 0 3,0 2-7,0 1-4,0-4-5,0 8-10,-4-9 0,-1 5-10,-2 0-6,1 1 1,0 1-2,6 2-2,-20 0-4,10 0-2,-1 2 0,1 1-4,0 1-5,0 2 3,0-1-3,0 5 0,0-6 6,3 5-10,1-1 1,-1 2 2,3-3-4,2 2 0,-2 1 3,4 1-1,4-3-4,0 2 2,-1 0 4,5 1-4,0 0 1,3-2 1,-1 1 0,0 0 1,3 1 1,0-3-5,0 1 2,0 1 5,-1-3-4,1 3 4,0-2 0,-2 2 1,1-3 4,-2 0-5,2 1 3,-4 0 9,0 0-1,1-1 7,-3-1 4,0 1 13,1-1 8,-3-1 8,-2 3 6,-2-2-3,-2-1-2,-2 3-6,-3-3-2,-1 2-6,-3-4-3,-1 4-8,-6-4-3,4-1-2,-5 0-6,0 0-14,0-2-34,-1-2-27,0 0-28,0-2-29,0-2-37,0-3-44,3-2-49,1 1-39,-1-7-52,6 2-129,0-1-56,5 1 35,-1 0-152,2 0-128</inkml:trace>
  <inkml:trace contextRef="#ctx0" brushRef="#br0" timeOffset="-113437.31">7447 14156 1711,'0'0'18,"-13"-2"13,7 2 9,-1-4 6,7 4 10,0 0 15,-12-1 9,12 1-2,-7-3-8,7 3-3,0 0-7,0 0-4,0 0-4,27-4-5,-13 2-2,2 1-4,4 1-7,1 0-4,0 0-31,0 0-39,3 0-48,-4 1-53,2 1-58,-1 0-128,-4 0-298,0 2-123</inkml:trace>
  <inkml:trace contextRef="#ctx0" brushRef="#br0" timeOffset="-113229.92">7546 14391 1778,'-10'10'42,"1"-3"9,1 0 5,4-2 18,-3 0 19,3-2 10,2 1 2,2-4-9,-7 5-5,7-5 4,2 6 3,-2-6-6,18 4 0,-3-2-12,3 0-11,6-2-8,6-2 0,1 2-13,3-2-34,-1-2-47,0-2-62,2 1-63,2-1-69,1-3-125,-2 0-114,0 2-170,5-6-132</inkml:trace>
  <inkml:trace contextRef="#ctx0" brushRef="#br0" timeOffset="-112872.31">8935 14325 1772,'-5'4'59,"0"0"10,0 1 6,0-3 11,2 3 20,3-5 20,-7 5 7,4-3 5,3-2-10,-2 6-5,2-6 10,0 0 0,14 4-9,-3-2-7,4-2-15,0 0-12,5 0-8,1 0-4,4-2-25,-3 2-36,2-3-47,-1 2-56,1-3-65,3 2-78,-6-2-96,0 1-168,1-4 18,-4 2-190,5 0-161</inkml:trace>
  <inkml:trace contextRef="#ctx0" brushRef="#br0" timeOffset="-112476.87">9918 14169 1873,'1'-5'75,"2"-1"23,-3 2 16,0 4 19,-3-14 8,3 11 16,-1-3-2,-3 2-4,-1 0-14,5 4-12,-7-3-11,-3 1-9,10 2-13,-14 4-5,4-1-11,1 3-3,-1 0-12,3 1-4,-2 3-7,3 0-7,0-1 0,2 1-10,0 1 1,0 0 0,4-2-5,0 6 2,2-4-2,2 2-4,2-2 0,1 2 4,3-1 1,1 1 3,3-1 3,-1-1-3,3 1 4,0 1-4,-2-4-1,1 1 5,-3 1-2,4 0 0,-4-1 0,0-3-3,-2 2 3,0 0 5,-4 1 0,1 0 2,-3 1-2,-1-5-3,-6 3-2,1-1-3,-7 3-9,-1-4-29,-2 2-33,0-2-41,-2 1-36,-1-5-45,-2 1-60,1-1-69,3-3-43,-5-5-124,4 0-97,-3-3 37,2-2-227,0-3-235</inkml:trace>
  <inkml:trace contextRef="#ctx0" brushRef="#br0" timeOffset="-112314.98">9770 14188 1994,'2'-9'27,"0"1"18,3 1 8,1-1 11,0-2 19,1 3 8,10-1 4,-4 2-6,12-1-7,-2 1-7,5-1-5,1 3-5,3-1-15,0-2-32,-3 3-54,3 0-63,0 0-71,-2-1-90,-5 1-153,-2 0-241,-4 4-151</inkml:trace>
  <inkml:trace contextRef="#ctx0" brushRef="#br0" timeOffset="-111936.59">10401 14081 1878,'0'0'56,"0"0"10,0 0 14,0 0 25,-16 10 13,8-5 15,0 0 3,2-1 7,-4 7 4,-1-2-7,2 3-5,-1 1-4,-1 1-1,3 1-4,0 3-6,0 2-7,2-1-11,2 0-7,2 3-10,2-4-7,0 1-7,6 4-7,0-1 2,2-1-11,4-3-1,3-1 2,2-2-1,6-2-5,-1 1 1,2-7-2,2-1-4,-1-2-4,1-4-2,0 0-2,1-4 0,-5-2-3,4-1-2,-4-7-3,-3 1-1,-5-6-5,-1-1-3,-2 0-3,-5-3-3,-4 0-1,-4-1-3,-6 0-4,-7 2-2,-4-1-4,-6 3-16,-3 0-16,-4 3-19,-1 1-22,5 6-16,-2 1-23,0 3-12,3 1-28,-1-1-38,7 5-34,0 1-34,6 0-43,1-2-81,2 2-135,6 0 22,6 0-220,0 0-207</inkml:trace>
  <inkml:trace contextRef="#ctx0" brushRef="#br0" timeOffset="-111248.49">11729 13836 1950,'2'-14'28,"-2"3"32,0 1 30,0 2 24,0 3 22,-2-1 11,2 6 3,2-7-9,-2 3-20,0 4-17,0-6-7,0 6-15,0 0 7,0 0 4,8 19 0,-4-3 7,3 5 2,0 5 4,-3 3 1,1 4 2,2 6-5,-4 0-1,3 0-2,-4 1-7,0-1-8,-1 0-9,-1-4-3,-1-2-7,1-2-7,-4-2-5,4 0-5,-2-5-6,-3-4 0,5 2-8,-2-6 1,2-3-3,0-1 2,-2-1-4,2-4-2,0-1-4,0-2-3,0-4-4,0 0-4,0 0-16,-2-17-16,-1 6-8,0-1-4,-1-1 2,-2-3-2,-4 1 1,-2 0-2,-3-1 2,0 3 4,-4 2-1,-2-2 4,0 9 0,-3 1 1,1 3 1,2 0 4,-4 5 1,-1 2 0,3 1 1,-1 3 1,4 0 0,1 3 3,4 1 2,2 1-2,1-4 5,7 3-1,-2 2 3,5-5 0,4 4 6,3-6-1,-1 1-2,5-2 0,1-1 2,4 0 0,4-5-1,-1 3-1,-1-6 2,3 0 0,3-4-2,-4 0-1,6-1 2,-2-3-1,-5 1-1,4 1 2,-4-2-3,-1 2 0,0-1 2,-2 3-1,-3-2 0,-1 2-3,1 2-2,-2 1 0,1-1-2,-2 2 15,-8 0 11,18 5 3,-11-1-1,2 2 0,0-1-2,-1 4 0,1-1-1,0-1-2,-3 2-2,4-1-1,-2 1 1,2-3-5,-4 1-39,0 1-46,0 0-44,0-2-50,1-3-62,1 4-71,-1-7-87,1 0-156,3 0-2,-11 0 55,16-7-228,-4-1-212</inkml:trace>
  <inkml:trace contextRef="#ctx0" brushRef="#br0" timeOffset="-111022.16">12178 14112 1913,'2'-7'37,"-2"0"16,2 2 1,0 1 2,-2 4 20,0 0 35,0 0 12,0 0 12,0 0 8,11 19 5,-9-9-3,2 5-1,1 1-2,-1 1-10,0 0-7,0 4-9,0-3-17,0 5-6,0 0-6,-2-2-8,4-2-25,-6-2-42,2 3-34,-2-3-48,0-4-56,0 0-60,-2 0-56,-1-3-65,0-4-109,1-1-97,2-5 56,-4 4-134,4-4-92</inkml:trace>
  <inkml:trace contextRef="#ctx0" brushRef="#br0" timeOffset="-110513.02">12212 14089 1691,'2'-13'32,"0"1"21,0 1 16,0 1 21,0 0 13,4 3 6,1-4 1,2 3-6,1-1 2,3 1 2,-2 0-2,8 1 2,-3 2-5,4-2 3,-2 5-12,4-1-9,-3 0-2,-1 3-13,0 3-4,0-2-6,-2 3-6,-4 3-4,3 0 0,-5 0-5,-3 3 4,0 1 1,-3-1 1,-2 1-7,-4 1 0,-2 0-7,0 2 1,-6-1-6,2-1-7,0 2 3,1-1-7,-3-2-2,3-1-1,-1 2 4,1-3-7,1-1-8,0-1 3,2 0-4,0 1 1,-1 1-2,4-1-3,1-1 6,-3 3-4,6-3 7,-2 2 0,4 0 4,0 1 8,2 0 11,1 0 11,3 0 8,0 0 9,-1 1 6,3 0 4,-3-1 4,1 1 7,2 1 3,-3 0-1,-1-1 2,2 0 3,-3 1 4,1 1 1,-3-2 1,-2 3-4,0-3 0,-4 1 1,0-1 1,-2 1-4,-2-1-10,-2 3-6,-1-4-10,-3 2-6,-1 0 11,-2-1-20,-1-1-8,-2-2-3,0 2-3,-1-3-29,0 0-25,0-1-26,-2-2-40,0-1-44,0-1-45,0 0-52,0-4-54,-2 0-79,6-4-78,-2-1-180,0-3-16,2-2 69,3 2-385,0-4-428</inkml:trace>
  <inkml:trace contextRef="#ctx0" brushRef="#br0" timeOffset="-109113.33">2835 15188 2449,'0'0'-90,"-12"-1"31,12 1 15,0 0 16,-10-3 15,10 3 14,0 0 8,-8 0 0,8 0-1,0 0 2,0 0-4,0 0-1,-8 4-3,8-4 2,0 0 0,0 0-1,0 0 2,0 0 0,0 0-22,0 0-38,24 4-58,-24-4-98,14-5-432,-6 1-140</inkml:trace>
  <inkml:trace contextRef="#ctx0" brushRef="#br0" timeOffset="-108029.33">14384 6223 1745,'9'0'219,"-3"-2"-85,1 1-50,-3-2-18,2 2-11,-1-3-3,1-2 3,2-3 3,3-2 3,6-4-1,6-2-3,15-7-5,20-12-5,11-3-4,10-2-3,8-3-9,10-2 3,11-2-27,6 0-60,13 4-98,-2-6-146,-3 0-205,-5 2-143,-12 0-143</inkml:trace>
  <inkml:trace contextRef="#ctx0" brushRef="#br0" timeOffset="-100207.5">16057 8085 636,'0'-7'52,"0"7"-3,-6-7 8,4 3 10,2 4 8,-4-6 4,2 3 1,2 3 2,-4-6 1,2 3 6,2 3 8,0 0 5,-5-6 0,5 6 2,0 0 4,-5-6-1,5 6-10,-2-5-4,2 5-6,0 0-4,0 0-7,5-7-11,4 2-6,7 0-5,10-4-7,1 2-6,11-4-3,13 0-3,0-4-3,23 0-4,-12 2-1,-3 2-5,-4-1 3,-2 3-6,-11 1-15,-2 0-26,-8 3-34,-5 1-31,1 0-39,-7 1-20,-7 3-9,-4 1-16,-10-1-32,1 4-71,-1-4-291,-14 7-67</inkml:trace>
  <inkml:trace contextRef="#ctx0" brushRef="#br0" timeOffset="-99971.07">16472 8010 1437,'-7'5'-71,"4"-5"18,-1 5 21,-1-2 13,5-3 15,-6 5 10,3-1 5,3-4 7,-3 5-6,1 1 9,2 0 12,2 1 16,0 4 8,-1 0 2,2 6 1,-1-1-4,0 3-4,-2 2 3,4 6-9,-4-1 0,0 1-6,0 2-2,0 1-5,-2 0-3,0-3 0,0 2-2,0 0-5,-1-1-2,2-1-23,-1-1-32,2-2-34,-2-3-27,2 0-32,0-3-40,-2-2-105,2-3-176,2 0 43</inkml:trace>
  <inkml:trace contextRef="#ctx0" brushRef="#br0" timeOffset="-99689.35">17137 8488 1290,'0'-7'4,"0"7"22,2-8 20,-2 3 11,3-1 13,-1 2-2,0-3-3,2 0-7,3 4-3,-1-2-8,2-2-6,0 3-1,4 1-5,-2-3-4,0 4-3,5-2-3,-2 2-2,4 1 0,-1 1-2,2-2-3,0 2-5,2 0-17,0 2-23,3-2-26,-3 1-30,0 3-23,1-2-26,-2 0-43,-2 0-337,-1 2-16</inkml:trace>
  <inkml:trace contextRef="#ctx0" brushRef="#br0" timeOffset="-99457.51">17248 8671 1379,'-22'12'-22,"5"-5"19,3 1 20,0-2-4,6-3 19,0 1 10,1 0 3,2 0 9,-1 1 6,5-3 14,1-2 19,0 0 6,19 5 0,-5-5-6,8-3-5,3 3-8,5-2-6,0 2-8,4-2-7,-3 2-6,1 0-5,0-3-6,-3 1-21,-1 0-44,-4 2-50,-1 0-49,-2 0-44,-4 0-63,-3 0-449,0 0-173</inkml:trace>
  <inkml:trace contextRef="#ctx0" brushRef="#br0" timeOffset="-96834.79">18770 7591 1862,'4'-9'-1,"-1"1"4,1-1 25,0 1 11,0 0 14,-1 0 12,1-1 3,0 4-1,-2-3 1,2 2-3,-2-1-2,0 1 0,0 1-5,0 0-2,0 1-2,-2 4-3,5-5-5,-2 2-6,-3 3-4,2-7-5,-2 7-3,2-4-5,-2 4-3,0 0 2,4 11 9,-4-1 5,2 8 8,0 3 7,2 8 2,0 4 2,-2 9-4,2 1-1,-1 8-4,-2 2-4,2 0-2,-1-2-11,0-5 0,-2-2-1,2-1-5,1-4 5,-3 0-4,2-8-5,-2 1 0,2-5-2,-2 1 5,2-8-15,-2 1-16,0-3-2,0-2-11,0-2-10,0-1-12,2-1-17,-4-2-27,2-1-48,-2-2-41,2-1-48,0-6-92,-4 1-158,4-1 12,0 0-79,-20-5-44</inkml:trace>
  <inkml:trace contextRef="#ctx0" brushRef="#br0" timeOffset="-96370.37">18084 8486 1518,'0'0'11,"-10"-1"12,10 1 7,0 0 5,0 0 9,0 0 14,0 0 5,0 0-6,0 0-4,0 0-5,0 0-3,0 0-2,0 0 3,0 0 1,0 0 2,27-4 2,-17 4 3,10 1 7,0-1 2,12 3 5,13-3 3,17 1 0,33 1 2,17 2 2,17-2 9,13 1-4,7 1-1,9-1-8,11 3 2,45 1-9,3-1-12,-5 2 1,-41-3-4,-2 1-9,-8-1-3,-6 1-2,-5-2 1,-12 1-7,-9 0-5,-17-3 1,-14 1-6,-27-3 11,-15 2 10,-9-2 0,-12 2 6,-3-4-13,-4 0-10,-10 0-12,-1 2-14,-4-1-17,-5-1-31,-1 2-35,-7 0-37,6-2-35,-6 2-34,0 0-30,0 0-50,0 0-129,0 0-102,-21 7-109,11-5-111</inkml:trace>
  <inkml:trace contextRef="#ctx0" brushRef="#br0" timeOffset="-94805.44">18891 9307 1588,'3'-3'-46,"2"-1"10,0 0 19,1-2 13,-1 1 19,-1-2 18,-2 2 4,1-3 10,2-1 8,-3 2 10,0-3 15,-2 3 5,1-5-1,-2 5-3,1-3 4,-2 0-2,0 1-3,-4-1-8,-2 3-8,-4-3-3,0 5-8,-5-2-2,0 2-1,-4 5-5,-1 0-3,0 2-6,-6 1 1,1 4-5,-1 1-3,2 1-2,3 0-2,-1 2-2,1 3-3,6 1-2,1 0 1,3 2-2,3 2 0,3 1-1,4-3 1,6 3-3,4 2 1,1-2-5,7 4 3,4-2 0,0 4-1,1-2-1,4-2-3,-3 2 3,0-2 2,0-1 7,-5-1 0,0-3 4,-3 0 4,-2 0 3,-5-2 4,-4 0-1,-2-1 7,-4 0-9,-2-2-2,-3 2-6,-4-5-1,-3 2-1,-2-3-1,2-1-1,-3 0-2,2-5-1,-2-1-1,0-2-3,2-6-2,0 2 0,1-9-7,2-1 5,4-4-4,3-4 0,5 3 0,4-3-3,3-4 2,5 1-4,3-3 0,6 3 0,2 0-3,5 2-1,2 4 4,5 3-12,3 2-23,0 6-36,-1-4-45,1 8-53,1 3-54,-1 0-48,-2 2-124,-1 0-93,-1 0-173,2 4-158</inkml:trace>
  <inkml:trace contextRef="#ctx0" brushRef="#br0" timeOffset="-94541.86">19664 9460 1728,'0'-5'17,"-2"-2"29,0 2 21,-1-1 21,1-2 17,0 3 21,0-3 10,0 3 6,0-1-12,0 0-10,2 6-16,-2-7-13,2 7-14,-6-3-4,6 3-8,-11 10-6,2 0-2,0 1-9,-2 6 0,-2 1-6,-4 2-1,2 3-2,-6 4-1,-1-3-7,-1 3 2,-2 4-2,1-7-3,1 3-24,-1-3-40,1 2-41,0-6-48,2 2-56,3-5-41,2-4-40,2-2-106,4-3-101,1-1-169,4-2-134</inkml:trace>
  <inkml:trace contextRef="#ctx0" brushRef="#br0" timeOffset="-94259.61">19344 9474 1652,'4'-17'-1,"-1"3"37,-1 4 30,-2 3 22,2-1 14,-1 4 14,2-1 5,-3 5-8,2-8-7,-2 4-14,0 4-9,0 0-5,11 0 0,-11 0 0,16 8 1,-2 0 3,-2 1-1,0 4 5,4 0 0,-2 4 3,1 3-10,5 3 0,-5 0-4,1-3-5,-1 2-9,0-2-5,-1 1-3,2 1-6,-4-4-1,0 1-20,-1-2-19,2 1-31,-6-5-30,3 0-34,-2-2-38,1-1-42,2 0-42,-3-3-49,0-1-114,0 0-120,1-4 28,0 1-96,1-3-64</inkml:trace>
  <inkml:trace contextRef="#ctx0" brushRef="#br0" timeOffset="-93135.35">20179 9296 1564,'0'0'37,"3"-7"25,-3 7 18,0-6 6,0 6 25,0-7 20,0 7 14,0-7 1,0 7 2,0 0-7,0-8-7,0 8-8,0 0-15,2-3-14,-2 3-5,0 0-15,0 0-5,0 0-6,0 0-4,0 23 0,2-6 5,-2 4-2,4-1 1,-4 6 5,2 3-5,-2-1-3,0 0 3,0 1-8,0 0-4,0-2-2,0-1-8,-2 1-1,2-5-4,0-1-2,0 1-5,0-6-13,0 2-31,0-1-27,0-2-30,0-3-24,2 0-34,-2-5-41,2 0-54,2-1-50,0-2-75,3-2-118,0 0-33,-7-2-210,15-6-200</inkml:trace>
  <inkml:trace contextRef="#ctx0" brushRef="#br0" timeOffset="-92590.68">20519 9479 1897,'5'-5'-21,"-3"-1"26,0 2 24,0 0 26,-2 4 30,4-8 16,-2 4 11,0 0 5,-2 4 4,0 0 4,5-7 3,-5 7-1,0-4 5,0 4-7,0 0-4,4-5-7,-4 5-6,0 0-11,0 0-4,2-4-11,-2 4-5,0 0-12,0 0-2,0 0 1,0 0-3,-6 16-3,1-6 1,-2-3 1,4 5-1,-5 2 1,3-3 3,-1 5 4,0-1-4,2-2 3,-1 4-2,0 1-3,1-1-1,-1 0-2,5 0-3,0 0 2,0 0-5,5 2-4,-1-2 3,3-1-3,4 2-2,-1-1 3,4-2-8,2-1-1,-2-2-3,1-3-5,3-1-1,-2 0-5,1-4-3,1-1 1,-2-1-3,4-2-2,-4-2 1,1-1-3,-2-4-1,4-3-3,-6-4-2,4-3-1,-5-3-3,0-2-8,-2-4-1,-4 0-2,-3-3-6,0 4-1,-6-4-2,0 3-2,-3 0 0,-7 1 1,-2 1-5,-3 0-4,0 7-6,-5-2-9,-1 6-9,0 2-9,0 0-9,-2 4-12,0 2-17,5 1-9,2 2-12,1 2-15,-1 0-6,2 4-13,0 1-18,4-1-14,5 1-22,-1 2-21,5 3-23,4-3-33,0-1-67,4 1-111,3 2-29,1-5-165,0 2-147</inkml:trace>
  <inkml:trace contextRef="#ctx0" brushRef="#br0" timeOffset="-92011.63">21156 9152 1801,'0'-10'-4,"-3"2"28,3 0 27,-1 1 21,-1-2 16,2 1 17,0 0 16,-2 0-1,2 1-7,0-1-9,2 1-9,0-3-12,2 5-4,2-3-12,0 1-7,2-1 1,4 0-3,1 4-3,2-2-1,0 3-7,-1-1-3,2 2-2,-2 2-6,1 0 0,-2 2-10,4 2-3,-5 1 4,2 3-4,-2 0-3,-4 2 4,0 3-4,-1-2-1,-2 2 2,-3-1-1,-2 2 0,-2-2 0,-3 2-1,1-1 1,-3 1-2,-1-4-1,2 2-3,-2-2-1,2-3-3,-3 1 4,4-1-5,1 0 2,-2-2-3,2 0 1,2 2 1,-3-4-2,3 3-2,0-2-4,2-4 3,0 7-1,0-7-2,6 8 1,1-5-4,-1 4 1,2-2 0,4 3 1,0 0 4,-2 1 7,3 0 3,0 1 2,0 1 8,-2 0-1,1 3 5,-1-2 3,-1-1 9,-4 0 1,2 1 7,-4 0 7,-1-3 6,-6 0-2,2-1 1,-4 2-5,-3-2-4,-2-1-5,-5-1-7,0 0 1,-4-3-7,-3-1-32,2 0-34,-2 0-37,1-2-45,-2-2-59,2-2-74,-3-4-101,1 1-215,4-3 3,0-2 68,4 0-216,2-2-201</inkml:trace>
  <inkml:trace contextRef="#ctx0" brushRef="#br0" timeOffset="-90514.54">22180 8458 1904,'0'0'-15,"0"0"22,0 0 20,-15 12 21,15-12 24,0 0 17,0 0 6,0 0 1,0 0-6,0 0-10,0 0-9,0 0-8,2-17-8,2 13 0,0-2-10,1-1-3,-1-4-6,2 4-3,1-4-2,-1 1-4,0-1 0,-2 1-1,0 0 2,2 1 5,-4 1-3,0 1-4,-2-3-4,-2 5-4,0-2 3,-8 2-12,2 1 1,-4 2 1,-4 2-5,2 0 0,-3 2-1,-1 5 0,2-5-1,-1 5-2,2 1 1,0-1-1,3 2 1,1 1-4,2 2 6,5-3-3,1 4 0,6 0-1,1 1 3,3 3-1,4 0-1,1 0 2,1 2 3,2-1-4,0-2-4,-4 1 2,3 0 0,-5-5-1,1 0 0,-2-1 0,-1 0 0,1-2 4,-6 1 13,0-2 12,-2 0-4,-4 0 5,-2-3-2,-1-1-1,-6 2-6,0-1 1,-4-3-1,4 0-8,-5 1-8,-2-1-33,5-2-29,-1 0-38,0-2-53,5 2-49,-1-5-48,7-1-93,3 1-134,2-3-189,4 1-157</inkml:trace>
  <inkml:trace contextRef="#ctx0" brushRef="#br0" timeOffset="-90114.07">22377 8547 1722,'10'2'-68,"1"1"22,-2 0 22,-3-1 31,-1-2 26,4 3 18,-3-2 9,1 0 5,0 2 9,1-1 3,3-2-1,-1 2-6,2-1-9,2-1-5,0 0-1,6 2-10,-4-4 0,3 2-3,1-1-6,-3-1-3,2-3-3,-1 3-3,-4-5-1,0 1-3,-1-1-3,-3 1-3,-2 0-1,0 1-2,-4-3-2,-2 3-3,-1-1 0,-4 1 0,-1 0-3,0 1 4,-6 2 1,1 0 8,-1 2 5,0 0 0,-5 0 3,2 2 5,-1 0 5,-2 5-6,2-5-3,-1 6-3,2-1 0,3 0 2,-1 0-1,3 3-5,0-1 4,0-1 1,6 2 2,2-1-5,0 1 5,5 1-1,4-2-3,1 2-2,3-1-1,4 2 0,4 0-4,0-3-26,2 0-35,3 2-38,1-6-45,1 1-49,4 0-34,-3-5-43,1-1-108,2-1-102,-1-4-79,5-2-44</inkml:trace>
  <inkml:trace contextRef="#ctx0" brushRef="#br0" timeOffset="-89827.04">23300 8499 1456,'4'-11'-5,"-2"2"29,0 1 39,0 1 28,-2-1 19,-2 1 11,2-1 7,0 3 10,-2-2-3,2 2-8,0 5-13,-5-10-11,5 10-11,-11 0-2,-1 0-4,2 4-5,-2 2-4,-3 1-5,-2 1-1,2 2-2,1 1-6,-2 0 0,2 3-6,0 0 5,4-2-10,2 2-7,1 1 2,1 0 0,2-1-9,4 1 6,4 0 0,0-2-1,5 3-2,1-5-11,3 2 7,2-1-4,3 0 0,2-2-2,1-1-5,2 0-32,0-3-42,-1-3-52,1-3-62,3 2-79,-2-6-75,4 0-141,0-1-78,1-1 53,7-5-107,3 2-90</inkml:trace>
  <inkml:trace contextRef="#ctx0" brushRef="#br0" timeOffset="-89652.49">24109 8580 1617,'0'0'78,"0"0"29,0 0 20,8-3 16,-8 3 10,0 0-4,0 0-11,7-1-19,-7 1-11,0 0-33,0 0-54,0 0-72,15 1-83,-15-1-75,6 3-179,-4 1-77,-2-4-75,0 0-44</inkml:trace>
  <inkml:trace contextRef="#ctx0" brushRef="#br0" timeOffset="-89161.23">18824 10115 1605,'0'0'66,"0"0"0,0 0-3,0 0 1,0 0 10,0 0 11,0 0 11,0 0 4,0 0 2,37 0 3,-13 0-4,10-1 0,11-2 4,13 2-3,8-3 7,29-1-9,7 5 2,8-5-5,1 3-8,13 0-11,1 4-11,2-2-2,-9 4-1,-5-1-11,-7-1-6,-13 3-29,-19-2-23,-15 0-46,-15-2-51,-5 2-51,-6 0-56,-9-3-51,-8 0-101,-7 0-121,-4 0 19,-5 0-94,0 0-60</inkml:trace>
  <inkml:trace contextRef="#ctx0" brushRef="#br0" timeOffset="-88898.33">19351 10314 1722,'-66'9'91,"11"0"6,8-1 5,9-3 21,6 2 15,4-4 0,3 2-4,7 0-7,-2-3-7,3 2-6,9-1 14,8 1 8,0-4-2,23 8 0,7-3-4,12 2 1,15-4-2,28 2-7,6 3-7,2-2-11,5 0-11,6 1-8,-5 1-7,2-2-11,-1 1-4,-6-2-6,-9 0-7,-16-1-11,-17 0-30,-7-2-36,-5 0-36,-8 1-30,-2-1-25,-5-4-46,-3 2-62,-1-3-50,-3 3-37,-2-4-86,-5-2-133,-1 1 32,1 3-180,-3-1-175</inkml:trace>
  <inkml:trace contextRef="#ctx0" brushRef="#br0" timeOffset="-88721.07">20760 10511 2014,'10'3'205,"-4"-2"13,-1 1 4,-5-2 0,10 0 16,-10 0 25,0 0-13,11-2-13,-11 2-22,8-5-21,-8 5-19,6-3-31,-6 3-69,5-3-91,1-1-119,-6 4-155,5-7-179,0 3-144,-3 0 62,0-2-333,-1 1-366</inkml:trace>
  <inkml:trace contextRef="#ctx0" brushRef="#br0" timeOffset="-84441.84">17004 3205 96,'0'0'22,"7"8"-15,-7-8 0,6 3 3,-6-3 6,0 0 4,4 3 3,-4-3 6,0 0 5,0 0 4,0 0 5,5 2 0,-5-2 0,0 0-5,0 0-7,0 0 1,0 0-3,0 0-7,0 0 6,0 0-6,0 0-4,0 0 5,0 0-7,8-9 6,-8 9 1,0 0-4,0-7-1,0 7-4,0 0 6,0-5 2,0 5-7,0 0 7,0-5 0,0 5 2,0-7-1,0 7 2,0 0 2,-2-7-2,2 7 5,0 0-5,0-8-2,0 8-8,0-5 4,0 5-2,0 0 4,0-8-11,0 8 7,0-5 0,0 5 2,0 0-7,-3-8 4,3 8 3,-3-8-3,3 8-6,-5-5-2,1 1 5,-2 1-5,6 3-6,-16-5 2,8 3 0,-2 0-3,-1 0 1,-4 2-4,2-2 6,1 1-2,-1-2 0,0 2-1,3 1 0,0 0 1,0-2 0,0 2 0,4-2-2,6 2 3,-15 0-4,15 0 5,-11 0-4,11 0 0,-8-2 5,8 2-7,0 0 1,0 0 2,0 0-5,0 0 8,19-7-7,-8 7 1,1-2 3,2 2-1,2-2-6,3-1 4,2 3 5,-2-1 6,1 1-13,0 1 5,0-1-1,-5 3-6,3-1 6,-3 0-2,-2-2-2,-1 3-9,-1-1 7,-2 2 3,-3 0 18,-2-3-20,-4-1 2,-2 8 5,2-8-2,-8 7-4,-3-5 5,2 2-2,1-1-7,-1 0-3,-1-1 14,0-2-2,5 3 2,-3-3 3,8 0 0,-11 5-4,11-5-8,-8 0 10,8 0-5,0 0 4,0 0-5,0 0-4,0 0 4,0 0 2,8-13-2,-8 13-2,9-3-7,-9 3-24,8-4-28,-8 4-13,0 0-23,0 0-71,0 0-124,0 0 190</inkml:trace>
  <inkml:trace contextRef="#ctx0" brushRef="#br0" timeOffset="-82443.46">16926 4333 711,'0'0'-55,"0"0"14,0 0 14,8 5 11,-4-4 6,-4-1 3,13 3 5,-3 2 2,6-2 4,0 2 2,6-1 4,7-1-1,9 3 5,3 0 4,13 1 2,4 0-3,1-2 2,2 2 1,1-1 0,-5-2-3,-10 0-1,-3-1 1,-8 1 2,-4-2 8,-3 0 11,-5-2 5,-3 2 8,-2-2-18,-8-2-3,-3 0-1,-8 2-8,0 0-6,0 0-8,-51-6-10,19 5-7,-12 1 0,-5-2 2,-1 2-1,-1 0 8,-9 0-11,0-2 6,2 4-3,7-2 3,3 2-1,3-1 0,9-1 0,2 3 1,4-3 2,7 0-2,2 1-1,2-1-1,4 2 5,2-2-1,7 0 2,6 0 2,0 0 2,0 0-1,0 0 0,47 0 8,-11 2 5,12-2 3,18 0 4,25 0-1,4 4 1,1-1 2,-7 1-7,-17 2 1,-13-2 3,-2 0-4,-13-1-2,-6 2-4,-3-2-1,-5-1-3,-8 1 0,-2-2 1,-6 1 5,-5 0-8,-7-2 0,-2 0-2,0 0 2,-32 4-2,7-6 1,-11 2-4,-11 0 1,-2-2-1,-9 0 1,-6 0 0,0 1-6,0-2 3,1 3 1,3-4-2,1 4 1,13-1 4,3 1-3,9 0-10,3 1-2,4-1 0,7 2 6,3 0 0,7 1-3,6-2 5,2 3 2,2-4-1,20 6-1,0-5 0,9 3 1,13 0 6,5-1-2,13 4-2,-1-4 1,-1 2-1,5-2 1,-8 1 6,-7-3-4,-3 1 0,-6 2 3,-4-1 0,-6-3 4,-3 0 5,-5 0 1,-2 0-5,-4 0-3,-7 0 3,-8 0-2,3-4 1,-3 4-5,-24-5 0,3 2 1,-11-1 0,-7 3-6,-4-4-2,-4 2-1,-1-1 2,-1 1-5,-2 3-1,4-1-3,1 1 0,12 0-6,0 1-4,2-1-7,9 3 2,2-2 3,4 2 3,4-2 4,6 1 1,7 3 2,0-5 3,18 3 1,1-1 1,11 0 4,12 1 5,13 1 2,6-1 3,5-3 0,1 5 8,-3-3-5,-1 2 3,-6-2-4,-9 0 5,-6 0-3,-9-2 3,-1 1 10,-6-1 5,-5 0-2,-4-1-4,-4-1-2,-9 0-3,-4 2-5,0 0-3,0 0-5,-36-8-7,7 6-2,-3-1-1,-9 3 0,1-3 0,-2 2-2,6-2 4,-1 3 1,4 0-2,1-2-2,4 2-5,5 0-2,2 2-1,2-2 0,4 0 3,4 0 1,3 0 4,8 0 1,0 0 0,0 0 6,0 0-2,0 0 4,45-2 7,-25 1 0,4-1 0,4 0 2,1-1 0,-1 0 4,0 1 5,-6 0-2,0 1 0,-1-3 6,-5 4 4,2-3 5,-6 2-4,3-1-1,-5 0-5,2 2-4,-2-2-5,-2 2-3,1-2-5,-9 2-6,15 0-8,-15 0-16,10 0-9,-10 0-10,9 2-25,-9-2-26,4 2-64,-4-2-95,0 0 224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10-19T10:08:50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20174 1682 270,'-2'-6'74,"-1"1"0,0-3-23,1 1 10,0 0-5,0 2 10,2-1-2,-2-2-5,-1 5 8,3-3 4,0 6-2,-2-8-2,2 8-8,0-5-8,0 5-8,0 0 1,0 0-3,0 0 6,0 0-1,0 0 1,11 24-1,-7-9-6,0 2-4,0 1 0,4 2-1,2 4 1,0-4-1,0 1-2,5 1 9,0-3 2,0-1 8,4-2 7,2-3 6,5-4 6,9 1-8,8-6-1,7-6-2,12-4-7,24-7-6,4-6-1,9-8-4,18-4-6,23-1-5,37-10-4,6-1-2,-1 1-3,-9 0-13,-33 11-1,-7 1-2,-8 4-4,-12 1-6,-11 4-7,-14 4-13,-24 5-23,-13 2-31,-14 3-33,-7 5-9,-8 2-10,-7 4-25,-9 1-37,-5 2-395,-2 6-86</inkml:trace>
  <inkml:trace contextRef="#ctx0" brushRef="#br0" timeOffset="119229.99">1020 8791 271,'0'0'49,"0"0"-9,0 0-3,0 0-1,0 0 6,-2-17-6,-2 11 3,4 1 4,0-2-1,-1-1 1,1 0-2,-2 0 2,0 0 3,0-1 7,0 1 0,-1 1-1,1-3 1,0 3-8,0 2-3,-2-4-2,2 4-4,-2-1 1,0 0-2,0 1-3,-4 1-7,4-2-4,-2 2-1,-2 1-4,2 1-2,-3-3 0,-2 4-2,3 1-4,-5-2-1,1 4 4,-4-1-6,0 4 0,-2 0-2,-1 3 0,-3 3 0,0 1-2,-3 5 7,2 4-4,0 3-2,-3 6 0,2 5 5,4 7-1,-8 17-2,5 6 1,1 5 3,6 7 0,1 3-4,3 1 7,7 4 1,-1-4 9,5 6-4,1 3 4,4 8 6,3 4 2,-3 1 3,5 2-2,-3-3 1,1 4 0,-2-4 0,0 0-1,-1 1-2,-2-1-1,-4 1 3,0 10-4,-2 1 0,-2-1 3,-5 1-4,0-3-1,1-5 1,-1-7-3,1-7 0,-5-7-1,4-9 7,2-15 5,1-12-2,0-2 3,-1-9-2,1-4-2,1-3-5,-1-3-2,4-4 0,-2-7-5,4 1 2,-3-1 4,-1-1 4,5-5 3,-1 0-1,0 0 1,0-3-7,2-4 0,0-4-4,4 3-4,-4-3-2,9-12-1,-2 0-2,1-1-2,2-1 0,0-3-1,4-2-3,1-1-3,-1 4 2,2-3 0,-2 2-2,1 1-1,0 3 1,-2 2-6,-1 3 4,0 3-2,2 3 0,-2 4 0,1 3 4,-1 6 0,4 8-4,0 7 4,2 4 1,-2 16 0,1 26 2,0 8 0,-4 13 2,-3 8 1,-1 16 2,-2 8 1,-5 5 0,-7 6 0,3 6 0,-2 11 4,-1 4-2,-1 32 1,0-37 0,-1-2-1,3-13 0,0-14-2,-2-8-1,2-13 1,-1-6-1,2-8 5,2-8-1,1-16 4,0-12-4,0-11 0,1-3-1,-1-5-3,3-1 1,0-5 1,-1 1 1,0-5 0,2-2-4,0-2 0,0-1 0,3-3 3,1 0 0,0-2-2,1-2 2,4-2-2,-3-2 0,4 1-2,4-5 0,-1-3-1,2 5-2,0-10 1,3 5-2,-4 0 0,1-2 0,3 1-3,-4 1 0,4-4-16,-3 0-30,-2 3-36,2-2-29,0 0-28,0 3-52,-5 0-114,5 0-152,-1-5-191,-4 1-143</inkml:trace>
  <inkml:trace contextRef="#ctx0" brushRef="#br0" timeOffset="119394.43">2205 14868 1990,'-6'-6'81,"0"-3"-9,-5 5-8,1-2-4,-3 1-14,-2-1-18,0-1-25,0 1-27,0-1-31,3 2-44,-1-2-58,2 1-133,3-5-295,4-3-85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50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92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22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E925-134D-48C8-8C32-47AE0CA1DF19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127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01F5-6EAD-4434-8165-61C66B23175E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3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3599E-0BE7-482A-B29D-EDE41EB886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085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65A9-50CC-43FD-B351-03E55188734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0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FDEF8-181E-4F1E-AA00-532922F2AEEB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11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56855-8DDD-46ED-A055-5DD3BDA5EE9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33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4B94-3C66-4E64-ABEF-A93A88C7AEC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378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101BA-9C6F-475C-A7E9-903619F8007B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1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691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3523-9D20-49E8-9EB8-E7D4BF36384D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5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B95F-466A-4519-899C-BAA9CBF55CC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88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1ED3-0807-4CCF-ACD7-4532DDA6F16B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35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98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92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3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23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5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5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31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EAAED-C0A7-4E48-9828-C3AD121EA64F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400C8-2037-4271-A66C-8CF1899612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61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1600-3212-4B2A-9502-3E59661DC82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28-07-2023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R.RAMESH SENSE VIT Chennai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56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6.png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 /><Relationship Id="rId2" Type="http://schemas.openxmlformats.org/officeDocument/2006/relationships/customXml" Target="../ink/ink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.emf" /><Relationship Id="rId4" Type="http://schemas.openxmlformats.org/officeDocument/2006/relationships/customXml" Target="../ink/ink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 /><Relationship Id="rId2" Type="http://schemas.openxmlformats.org/officeDocument/2006/relationships/customXml" Target="../ink/ink3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 /><Relationship Id="rId2" Type="http://schemas.openxmlformats.org/officeDocument/2006/relationships/customXml" Target="../ink/ink4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 /><Relationship Id="rId2" Type="http://schemas.openxmlformats.org/officeDocument/2006/relationships/customXml" Target="../ink/ink5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 /><Relationship Id="rId2" Type="http://schemas.openxmlformats.org/officeDocument/2006/relationships/customXml" Target="../ink/ink6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 /><Relationship Id="rId2" Type="http://schemas.openxmlformats.org/officeDocument/2006/relationships/customXml" Target="../ink/ink7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 /><Relationship Id="rId2" Type="http://schemas.openxmlformats.org/officeDocument/2006/relationships/customXml" Target="../ink/ink8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.emf" /><Relationship Id="rId4" Type="http://schemas.openxmlformats.org/officeDocument/2006/relationships/customXml" Target="../ink/ink9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 /><Relationship Id="rId2" Type="http://schemas.openxmlformats.org/officeDocument/2006/relationships/customXml" Target="../ink/ink10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1.emf" /><Relationship Id="rId4" Type="http://schemas.openxmlformats.org/officeDocument/2006/relationships/customXml" Target="../ink/ink11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 /><Relationship Id="rId2" Type="http://schemas.openxmlformats.org/officeDocument/2006/relationships/customXml" Target="../ink/ink12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 /><Relationship Id="rId2" Type="http://schemas.openxmlformats.org/officeDocument/2006/relationships/customXml" Target="../ink/ink13.xm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 /><Relationship Id="rId2" Type="http://schemas.openxmlformats.org/officeDocument/2006/relationships/customXml" Target="../ink/ink14.xm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 /><Relationship Id="rId2" Type="http://schemas.openxmlformats.org/officeDocument/2006/relationships/customXml" Target="../ink/ink15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7"/>
            <a:ext cx="7772400" cy="2547714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Of FIR Filter Design</a:t>
            </a:r>
            <a:br>
              <a:rPr lang="en-I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2539" y="4293096"/>
            <a:ext cx="6400800" cy="1752600"/>
          </a:xfrm>
        </p:spPr>
        <p:txBody>
          <a:bodyPr/>
          <a:lstStyle/>
          <a:p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>
                <a:solidFill>
                  <a:srgbClr val="FF0000"/>
                </a:solidFill>
              </a:rPr>
              <a:t>Module :5 Week 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B4FB-DBF2-4451-A82B-4118605917B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04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88640"/>
                <a:ext cx="8856984" cy="640871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dirty="0">
                    <a:latin typeface="Times New Roman"/>
                    <a:ea typeface="Times New Roman"/>
                    <a:cs typeface="Times New Roman"/>
                  </a:rPr>
                  <a:t>For n=0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h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0</m:t>
                        </m:r>
                      </m:e>
                    </m:d>
                    <m:r>
                      <a:rPr lang="en-IN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=0 </m:t>
                    </m:r>
                  </m:oMath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dirty="0">
                    <a:effectLst/>
                    <a:latin typeface="Times New Roman"/>
                    <a:ea typeface="Times New Roman"/>
                    <a:cs typeface="Times New Roman"/>
                  </a:rPr>
                  <a:t>For n=1 		</a:t>
                </a:r>
                <a:r>
                  <a:rPr lang="en-IN" sz="3600" dirty="0">
                    <a:effectLst/>
                    <a:latin typeface="Times New Roman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36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h</m:t>
                        </m:r>
                      </m:e>
                      <m:sub>
                        <m:r>
                          <a:rPr lang="en-IN" sz="36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IN" sz="36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sz="36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e>
                    </m:d>
                    <m:r>
                      <a:rPr lang="en-IN" sz="36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=−</m:t>
                    </m:r>
                    <m:sSub>
                      <m:sSubPr>
                        <m:ctrlPr>
                          <a:rPr lang="en-IN" sz="36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36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h</m:t>
                        </m:r>
                      </m:e>
                      <m:sub>
                        <m:r>
                          <a:rPr lang="en-IN" sz="36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IN" sz="36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sz="36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−1</m:t>
                        </m:r>
                      </m:e>
                    </m:d>
                    <m:r>
                      <a:rPr lang="en-IN" sz="36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 </m:t>
                    </m:r>
                    <m:f>
                      <m:fPr>
                        <m:ctrlPr>
                          <a:rPr lang="en-IN" sz="36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sz="36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1−</m:t>
                        </m:r>
                        <m:func>
                          <m:funcPr>
                            <m:ctrlPr>
                              <a:rPr lang="en-IN" sz="3600" i="1"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3600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cos</m:t>
                            </m:r>
                          </m:fName>
                          <m:e>
                            <m:r>
                              <a:rPr lang="en-IN" sz="3600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𝜋</m:t>
                            </m:r>
                          </m:e>
                        </m:func>
                      </m:num>
                      <m:den>
                        <m:r>
                          <a:rPr lang="en-IN" sz="36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𝜋</m:t>
                        </m:r>
                      </m:den>
                    </m:f>
                    <m:r>
                      <a:rPr lang="en-IN" sz="36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sz="36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sz="36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2</m:t>
                        </m:r>
                      </m:num>
                      <m:den>
                        <m:r>
                          <a:rPr lang="en-IN" sz="36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𝜋</m:t>
                        </m:r>
                      </m:den>
                    </m:f>
                  </m:oMath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</m:e>
                      </m:d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sSub>
                        <m:sSub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−2</m:t>
                          </m:r>
                        </m:e>
                      </m:d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f>
                        <m:f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IN" sz="3600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3600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cos</m:t>
                              </m:r>
                              <m:r>
                                <a:rPr lang="en-IN" sz="3600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2</m:t>
                              </m:r>
                            </m:fName>
                            <m:e>
                              <m:r>
                                <a:rPr lang="en-IN" sz="36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den>
                      </m:f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=0</m:t>
                      </m:r>
                    </m:oMath>
                  </m:oMathPara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3</m:t>
                          </m:r>
                        </m:e>
                      </m:d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sSub>
                        <m:sSub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−3</m:t>
                          </m:r>
                        </m:e>
                      </m:d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f>
                        <m:f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IN" sz="3600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3600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cos</m:t>
                              </m:r>
                              <m:r>
                                <a:rPr lang="en-IN" sz="3600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3</m:t>
                              </m:r>
                            </m:fName>
                            <m:e>
                              <m:r>
                                <a:rPr lang="en-IN" sz="36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3</m:t>
                          </m:r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den>
                      </m:f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</m:num>
                        <m:den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3</m:t>
                          </m:r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4</m:t>
                          </m:r>
                        </m:e>
                      </m:d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sSub>
                        <m:sSub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−4</m:t>
                          </m:r>
                        </m:e>
                      </m:d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f>
                        <m:f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IN" sz="3600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3600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36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4</m:t>
                              </m:r>
                              <m:r>
                                <a:rPr lang="en-IN" sz="36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4</m:t>
                          </m:r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den>
                      </m:f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=0</m:t>
                      </m:r>
                    </m:oMath>
                  </m:oMathPara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5</m:t>
                          </m:r>
                        </m:e>
                      </m:d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sSub>
                        <m:sSub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−5</m:t>
                          </m:r>
                        </m:e>
                      </m:d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f>
                        <m:f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IN" sz="3600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3600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36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5</m:t>
                              </m:r>
                              <m:r>
                                <a:rPr lang="en-IN" sz="36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5</m:t>
                          </m:r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den>
                      </m:f>
                      <m:r>
                        <a:rPr lang="en-IN" sz="36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6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</m:num>
                        <m:den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5</m:t>
                          </m:r>
                          <m:r>
                            <a:rPr lang="en-IN" sz="36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88640"/>
                <a:ext cx="8856984" cy="6408712"/>
              </a:xfrm>
              <a:blipFill rotWithShape="1">
                <a:blip r:embed="rId2"/>
                <a:stretch>
                  <a:fillRect l="-1308" t="-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24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88640"/>
                <a:ext cx="8784976" cy="648072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4800" dirty="0">
                    <a:solidFill>
                      <a:srgbClr val="7030A0"/>
                    </a:solidFill>
                    <a:latin typeface="Times New Roman"/>
                    <a:ea typeface="Times New Roman"/>
                    <a:cs typeface="Times New Roman"/>
                  </a:rPr>
                  <a:t>For Blackman window sequence for M=N= 11</a:t>
                </a:r>
                <a:endParaRPr lang="en-IN" sz="40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𝒘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𝑩𝒍𝒂𝒄𝒌</m:t>
                          </m:r>
                        </m:sub>
                      </m:sSub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eqArrPr>
                            <m:e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.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𝟒𝟐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.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𝒄𝒐𝒔</m:t>
                              </m:r>
                              <m:d>
                                <m:dPr>
                                  <m:ctrlP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𝟐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𝒏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𝑴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−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+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.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𝟎𝟖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𝒄𝒐𝒔</m:t>
                              </m:r>
                              <m:d>
                                <m:dPr>
                                  <m:ctrlP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𝟒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𝒏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𝑴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−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 ;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≤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≤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𝑴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;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𝑶𝒕𝒉𝒆𝒓𝒘𝒊𝒔𝒆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40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𝒘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𝑩𝒍𝒂𝒄𝒌</m:t>
                          </m:r>
                        </m:sub>
                      </m:sSub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eqArrPr>
                            <m:e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.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𝟒𝟐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.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𝒄𝒐𝒔</m:t>
                              </m:r>
                              <m:d>
                                <m:dPr>
                                  <m:ctrlP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𝒏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𝟓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+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.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𝟎𝟖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𝒄𝒐𝒔</m:t>
                              </m:r>
                              <m:d>
                                <m:dPr>
                                  <m:ctrlP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𝟐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𝒏</m:t>
                                      </m:r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IN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𝟓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 ;−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≤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≤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;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𝑶𝒕𝒉𝒆𝒓𝒘𝒊𝒔𝒆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4000" dirty="0">
                  <a:ea typeface="Calibri"/>
                  <a:cs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48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48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en-IN" sz="48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𝑏𝑙𝑎𝑐𝑘</m:t>
                        </m:r>
                      </m:sub>
                    </m:sSub>
                    <m:d>
                      <m:dPr>
                        <m:ctrlPr>
                          <a:rPr lang="en-IN" sz="48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sz="48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0</m:t>
                        </m:r>
                      </m:e>
                    </m:d>
                    <m:r>
                      <a:rPr lang="en-IN" sz="48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=1</m:t>
                    </m:r>
                  </m:oMath>
                </a14:m>
                <a:endParaRPr lang="en-IN" sz="40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1</m:t>
                          </m:r>
                        </m:e>
                      </m:d>
                      <m:r>
                        <a:rPr lang="en-IN" sz="48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−1</m:t>
                          </m:r>
                        </m:e>
                      </m:d>
                      <m:r>
                        <a:rPr lang="en-IN" sz="48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=0.849</m:t>
                      </m:r>
                    </m:oMath>
                  </m:oMathPara>
                </a14:m>
                <a:endParaRPr lang="en-IN" sz="40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</m:e>
                      </m:d>
                      <m:r>
                        <a:rPr lang="en-IN" sz="48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−2</m:t>
                          </m:r>
                        </m:e>
                      </m:d>
                      <m:r>
                        <a:rPr lang="en-IN" sz="48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=0.509</m:t>
                      </m:r>
                    </m:oMath>
                  </m:oMathPara>
                </a14:m>
                <a:endParaRPr lang="en-IN" sz="40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3</m:t>
                          </m:r>
                        </m:e>
                      </m:d>
                      <m:r>
                        <a:rPr lang="en-IN" sz="48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−3</m:t>
                          </m:r>
                        </m:e>
                      </m:d>
                      <m:r>
                        <a:rPr lang="en-IN" sz="48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=0.2</m:t>
                      </m:r>
                    </m:oMath>
                  </m:oMathPara>
                </a14:m>
                <a:endParaRPr lang="en-IN" sz="40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4</m:t>
                          </m:r>
                        </m:e>
                      </m:d>
                      <m:r>
                        <a:rPr lang="en-IN" sz="48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−4</m:t>
                          </m:r>
                        </m:e>
                      </m:d>
                      <m:r>
                        <a:rPr lang="en-IN" sz="48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=0.04</m:t>
                      </m:r>
                    </m:oMath>
                  </m:oMathPara>
                </a14:m>
                <a:endParaRPr lang="en-IN" sz="40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5</m:t>
                          </m:r>
                        </m:e>
                      </m:d>
                      <m:r>
                        <a:rPr lang="en-IN" sz="48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sz="48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8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−5</m:t>
                          </m:r>
                        </m:e>
                      </m:d>
                      <m:r>
                        <a:rPr lang="en-IN" sz="48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=0</m:t>
                      </m:r>
                    </m:oMath>
                  </m:oMathPara>
                </a14:m>
                <a:endParaRPr lang="en-IN" sz="4000" dirty="0">
                  <a:ea typeface="Calibri"/>
                  <a:cs typeface="Times New Roman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88640"/>
                <a:ext cx="8784976" cy="6480720"/>
              </a:xfrm>
              <a:blipFill rotWithShape="1">
                <a:blip r:embed="rId2"/>
                <a:stretch>
                  <a:fillRect l="-1179" t="-12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65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6632"/>
            <a:ext cx="8856984" cy="662473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9552" y="260648"/>
                <a:ext cx="8280920" cy="3666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srgbClr val="7030A0"/>
                    </a:solidFill>
                    <a:latin typeface="Times New Roman"/>
                    <a:ea typeface="Times New Roman"/>
                    <a:cs typeface="Times New Roman"/>
                  </a:rPr>
                  <a:t>The co-efficient of Hilbert transform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7030A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sSub>
                        <m:sSub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𝒘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𝒃𝒍𝒂𝒄𝒌</m:t>
                          </m:r>
                        </m:sub>
                      </m:sSub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; 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𝟓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≤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𝒏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≤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𝟓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0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0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=0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1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−1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1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=0.5405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−2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</m:e>
                      </m:d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=0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3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−3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3</m:t>
                          </m:r>
                        </m:e>
                      </m:d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3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=0.0424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4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−4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4</m:t>
                          </m:r>
                        </m:e>
                      </m:d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4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=0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5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−5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5</m:t>
                          </m:r>
                        </m:e>
                      </m:d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𝑏𝑙𝑎𝑐𝑘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5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=0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0648"/>
                <a:ext cx="8280920" cy="3666645"/>
              </a:xfrm>
              <a:prstGeom prst="rect">
                <a:avLst/>
              </a:prstGeom>
              <a:blipFill rotWithShape="1">
                <a:blip r:embed="rId2"/>
                <a:stretch>
                  <a:fillRect l="-663" t="-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7670" y="4149080"/>
                <a:ext cx="7848872" cy="1894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srgbClr val="7030A0"/>
                    </a:solidFill>
                    <a:latin typeface="Times New Roman"/>
                    <a:ea typeface="Times New Roman"/>
                    <a:cs typeface="Times New Roman"/>
                  </a:rPr>
                  <a:t>The realizable transfer function is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𝑯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𝟓</m:t>
                          </m:r>
                        </m:sup>
                      </m:sSup>
                      <m:r>
                        <a:rPr lang="en-IN" b="1" i="1">
                          <a:solidFill>
                            <a:srgbClr val="7030A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𝑧</m:t>
                          </m:r>
                        </m:e>
                        <m:sup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−5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0.54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𝑧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+0.0424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−3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=0.0424</m:t>
                      </m:r>
                      <m:sSup>
                        <m:sSup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𝑧</m:t>
                          </m:r>
                        </m:e>
                        <m:sup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−2</m:t>
                          </m:r>
                        </m:sup>
                      </m:sSup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+0.54</m:t>
                      </m:r>
                      <m:sSup>
                        <m:sSup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𝑧</m:t>
                          </m:r>
                        </m:e>
                        <m:sup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−4</m:t>
                          </m:r>
                        </m:sup>
                      </m:sSup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−0.54</m:t>
                      </m:r>
                      <m:sSup>
                        <m:sSup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𝑧</m:t>
                          </m:r>
                        </m:e>
                        <m:sup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−6</m:t>
                          </m:r>
                        </m:sup>
                      </m:sSup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−0.0424</m:t>
                      </m:r>
                      <m:sSup>
                        <m:sSup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𝑧</m:t>
                          </m:r>
                        </m:e>
                        <m:sup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70" y="4149080"/>
                <a:ext cx="7848872" cy="1894878"/>
              </a:xfrm>
              <a:prstGeom prst="rect">
                <a:avLst/>
              </a:prstGeom>
              <a:blipFill rotWithShape="1">
                <a:blip r:embed="rId3"/>
                <a:stretch>
                  <a:fillRect l="-699" t="-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2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13353414"/>
                  </p:ext>
                </p:extLst>
              </p:nvPr>
            </p:nvGraphicFramePr>
            <p:xfrm>
              <a:off x="683570" y="4653136"/>
              <a:ext cx="7200795" cy="86409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286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286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868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868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868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2868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2868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266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 dirty="0">
                              <a:solidFill>
                                <a:srgbClr val="7030A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ω</a:t>
                          </a:r>
                          <a:endParaRPr lang="en-IN" sz="11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30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45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60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75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4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𝑯</m:t>
                                </m:r>
                                <m:r>
                                  <a:rPr lang="en-IN" sz="1400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IN" sz="1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IN" sz="1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𝒋</m:t>
                                    </m:r>
                                    <m:r>
                                      <a:rPr lang="en-IN" sz="1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𝝎</m:t>
                                    </m:r>
                                  </m:sup>
                                </m:sSup>
                                <m:r>
                                  <a:rPr lang="en-IN" sz="1400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-j0.339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-j0.624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-j0.823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-j0.935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dirty="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-j0.984</a:t>
                          </a:r>
                          <a:endParaRPr lang="en-IN" sz="11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88493748"/>
                  </p:ext>
                </p:extLst>
              </p:nvPr>
            </p:nvGraphicFramePr>
            <p:xfrm>
              <a:off x="683570" y="4653136"/>
              <a:ext cx="7200795" cy="86409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28685"/>
                    <a:gridCol w="1028685"/>
                    <a:gridCol w="1028685"/>
                    <a:gridCol w="1028685"/>
                    <a:gridCol w="1028685"/>
                    <a:gridCol w="1028685"/>
                    <a:gridCol w="1028685"/>
                  </a:tblGrid>
                  <a:tr h="4266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 dirty="0">
                              <a:solidFill>
                                <a:srgbClr val="7030A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ω</a:t>
                          </a:r>
                          <a:endParaRPr lang="en-IN" sz="11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30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45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60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75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74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t="-97222" r="-599408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-j0.339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-j0.624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-j0.823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-j0.935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dirty="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-j0.984</a:t>
                          </a:r>
                          <a:endParaRPr lang="en-IN" sz="11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3528" y="260648"/>
                <a:ext cx="8496944" cy="4219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srgbClr val="7030A0"/>
                    </a:solidFill>
                    <a:latin typeface="Times New Roman"/>
                    <a:ea typeface="Times New Roman"/>
                    <a:cs typeface="Times New Roman"/>
                  </a:rPr>
                  <a:t>Causal coefficients of Hilbert transform are</a:t>
                </a:r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0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10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1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9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3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7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5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=0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8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=0.424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4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6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=0.54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acc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𝐻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𝑗</m:t>
                                </m:r>
                                <m:r>
                                  <a:rPr lang="en-IN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</m:e>
                    </m:acc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naryPr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𝑛</m:t>
                        </m:r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5</m:t>
                        </m:r>
                      </m:sup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𝑐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𝑛</m:t>
                            </m:r>
                          </m:e>
                        </m:d>
                        <m:func>
                          <m:funcPr>
                            <m:ctrlP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>
                                <a:solidFill>
                                  <a:prstClr val="black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sin</m:t>
                            </m:r>
                          </m:fName>
                          <m:e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𝑛</m:t>
                            </m:r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𝜔</m:t>
                            </m:r>
                          </m:e>
                        </m:func>
                      </m:e>
                    </m:nary>
                    <m:r>
                      <a:rPr lang="en-IN" i="1">
                        <a:solidFill>
                          <a:prstClr val="black"/>
                        </a:solidFill>
                        <a:latin typeface="Cambria Math"/>
                        <a:ea typeface="Times New Roman"/>
                        <a:cs typeface="Times New Roman"/>
                      </a:rPr>
                      <m:t>=1.08</m:t>
                    </m:r>
                    <m:func>
                      <m:func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sin</m:t>
                        </m:r>
                      </m:fName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𝜔</m:t>
                        </m:r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+0.089</m:t>
                        </m:r>
                        <m:func>
                          <m:funcPr>
                            <m:ctrlP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>
                                <a:solidFill>
                                  <a:prstClr val="black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sin</m:t>
                            </m:r>
                          </m:fName>
                          <m:e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3</m:t>
                            </m:r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𝜔</m:t>
                            </m:r>
                          </m:e>
                        </m:func>
                      </m:e>
                    </m:func>
                  </m:oMath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Where				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𝒄</m:t>
                    </m:r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𝟐</m:t>
                    </m:r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𝒉</m:t>
                    </m:r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𝑵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</m:num>
                          <m:den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</m:den>
                        </m:f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</m:oMath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𝑐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1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=2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4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=1.2732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𝑐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3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=2</m:t>
                      </m:r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h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=0.4244</m:t>
                      </m:r>
                    </m:oMath>
                  </m:oMathPara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dirty="0">
                    <a:solidFill>
                      <a:prstClr val="black"/>
                    </a:solidFill>
                    <a:latin typeface="Times New Roman"/>
                    <a:ea typeface="Times New Roman"/>
                    <a:cs typeface="Times New Roman"/>
                  </a:rPr>
                  <a:t>⸫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𝑯</m:t>
                    </m:r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𝒆</m:t>
                            </m:r>
                          </m:e>
                          <m:sup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𝒋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=−</m:t>
                    </m:r>
                    <m:r>
                      <a:rPr lang="en-IN" b="1" i="1">
                        <a:solidFill>
                          <a:srgbClr val="7030A0"/>
                        </a:solidFill>
                        <a:latin typeface="Cambria Math"/>
                        <a:ea typeface="Times New Roman"/>
                        <a:cs typeface="Times New Roman"/>
                      </a:rPr>
                      <m:t>𝒋</m:t>
                    </m:r>
                    <m:acc>
                      <m:accPr>
                        <m:chr m:val="̅"/>
                        <m:ctrlPr>
                          <a:rPr lang="en-I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accPr>
                      <m:e>
                        <m:r>
                          <a:rPr lang="en-IN" b="1" i="1">
                            <a:solidFill>
                              <a:srgbClr val="7030A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𝑯</m:t>
                        </m:r>
                      </m:e>
                    </m:acc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𝒆</m:t>
                            </m:r>
                          </m:e>
                          <m:sup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𝒋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endParaRPr lang="en-IN" sz="1400" dirty="0">
                  <a:solidFill>
                    <a:prstClr val="black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60648"/>
                <a:ext cx="8496944" cy="4219425"/>
              </a:xfrm>
              <a:prstGeom prst="rect">
                <a:avLst/>
              </a:prstGeom>
              <a:blipFill rotWithShape="1">
                <a:blip r:embed="rId3"/>
                <a:stretch>
                  <a:fillRect l="-574" t="-289" b="-5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3710"/>
                  </p:ext>
                </p:extLst>
              </p:nvPr>
            </p:nvGraphicFramePr>
            <p:xfrm>
              <a:off x="899588" y="5733256"/>
              <a:ext cx="6984784" cy="7920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730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30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30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30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30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30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309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7309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910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7030A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ω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90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105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120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135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50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165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180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10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𝑯</m:t>
                                </m:r>
                                <m:r>
                                  <a:rPr lang="en-IN" sz="1400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IN" sz="1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IN" sz="1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𝒋</m:t>
                                    </m:r>
                                    <m:r>
                                      <a:rPr lang="en-IN" sz="1400" b="1" i="1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𝝎</m:t>
                                    </m:r>
                                  </m:sup>
                                </m:sSup>
                                <m:r>
                                  <a:rPr lang="en-IN" sz="1400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-j0.996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-j0.984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-j0.935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-j0.823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-j0.624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-j0.339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dirty="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0</a:t>
                          </a:r>
                          <a:endParaRPr lang="en-IN" sz="11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5592176"/>
                  </p:ext>
                </p:extLst>
              </p:nvPr>
            </p:nvGraphicFramePr>
            <p:xfrm>
              <a:off x="899588" y="5733256"/>
              <a:ext cx="6984784" cy="7920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73098"/>
                    <a:gridCol w="873098"/>
                    <a:gridCol w="873098"/>
                    <a:gridCol w="873098"/>
                    <a:gridCol w="873098"/>
                    <a:gridCol w="873098"/>
                    <a:gridCol w="873098"/>
                    <a:gridCol w="873098"/>
                  </a:tblGrid>
                  <a:tr h="3910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7030A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ω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90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105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120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135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50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165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b="1">
                              <a:solidFill>
                                <a:srgbClr val="00B050"/>
                              </a:solidFill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180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10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699" t="-96970" r="-7013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-j0.996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-j0.984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-j0.935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-j0.823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-j0.624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-j0.339</a:t>
                          </a:r>
                          <a:endParaRPr lang="en-IN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dirty="0">
                              <a:effectLst/>
                              <a:latin typeface="Times New Roman"/>
                              <a:ea typeface="Times New Roman"/>
                              <a:cs typeface="Times New Roman"/>
                            </a:rPr>
                            <a:t>0</a:t>
                          </a:r>
                          <a:endParaRPr lang="en-IN" sz="11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276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88640"/>
            <a:ext cx="8856984" cy="6552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0000"/>
                </a:solidFill>
              </a:rPr>
              <a:t>Comparison between FIR and IIR Filters</a:t>
            </a:r>
            <a:endParaRPr lang="en-IN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21002"/>
              </p:ext>
            </p:extLst>
          </p:nvPr>
        </p:nvGraphicFramePr>
        <p:xfrm>
          <a:off x="467544" y="836712"/>
          <a:ext cx="8424936" cy="5904657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421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2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FIR Filter</a:t>
                      </a:r>
                      <a:endParaRPr lang="en-IN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IIR Filter</a:t>
                      </a:r>
                      <a:endParaRPr lang="en-IN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The impulse response of this filter is restricted to finite number of samples.</a:t>
                      </a:r>
                      <a:endParaRPr lang="en-IN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The impulse response of this filter extends over an infinite duration.</a:t>
                      </a:r>
                      <a:endParaRPr lang="en-IN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FIR filters can have precisely linear phase.</a:t>
                      </a:r>
                      <a:endParaRPr lang="en-IN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These filters do not have linear phase.</a:t>
                      </a:r>
                      <a:endParaRPr lang="en-IN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5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Closed form design equations do not exist.</a:t>
                      </a:r>
                      <a:endParaRPr lang="en-IN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A variety of frequency selective filters can be designed using closed form design formulas.</a:t>
                      </a:r>
                      <a:endParaRPr lang="en-IN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6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Most of the design methods are iterative procedures, requiring powerful computational facilities for their implementation.</a:t>
                      </a:r>
                      <a:endParaRPr lang="en-IN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These filters can be designed using only a hand calculator and tables of analog filter design parameters.</a:t>
                      </a:r>
                      <a:endParaRPr lang="en-IN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3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Greater flexibility to control the shape of their magnitude response.</a:t>
                      </a:r>
                      <a:endParaRPr lang="en-IN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Less flexibility specially for obtaining non-standard frequency responses.</a:t>
                      </a:r>
                      <a:endParaRPr lang="en-IN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46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The poles are fixed at the origin; high selectivity can be achieved by using a relatively high order for the transfer function.</a:t>
                      </a:r>
                      <a:endParaRPr lang="en-IN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Poles are placed anywhere inside the unit circle, high selectivity can be achieved with low order transfer function.</a:t>
                      </a:r>
                      <a:endParaRPr lang="en-IN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1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Always stable</a:t>
                      </a:r>
                      <a:endParaRPr lang="en-IN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Not always stable</a:t>
                      </a:r>
                      <a:endParaRPr lang="en-IN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23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Errors due to round off noise are less severe.</a:t>
                      </a:r>
                      <a:endParaRPr lang="en-IN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More susceptible to errors due to round off noise.</a:t>
                      </a:r>
                      <a:endParaRPr lang="en-IN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239" marR="60239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44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88640"/>
            <a:ext cx="8712968" cy="655272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Advantages of FIR filters</a:t>
            </a:r>
            <a:endParaRPr lang="en-IN" sz="2400" dirty="0">
              <a:ea typeface="Calibri"/>
              <a:cs typeface="Times New Roman"/>
            </a:endParaRPr>
          </a:p>
          <a:p>
            <a:pPr lvl="0">
              <a:lnSpc>
                <a:spcPct val="200000"/>
              </a:lnSpc>
              <a:buFont typeface="Wingdings"/>
              <a:buChar char=""/>
            </a:pPr>
            <a:r>
              <a:rPr lang="en-IN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</a:rPr>
              <a:t>FIR filters have exact linear phase</a:t>
            </a:r>
            <a:endParaRPr lang="en-IN" sz="2400" dirty="0">
              <a:ea typeface="Calibri"/>
              <a:cs typeface="Times New Roman"/>
            </a:endParaRPr>
          </a:p>
          <a:p>
            <a:pPr lvl="0">
              <a:lnSpc>
                <a:spcPct val="200000"/>
              </a:lnSpc>
              <a:buFont typeface="Wingdings"/>
              <a:buChar char=""/>
            </a:pPr>
            <a:r>
              <a:rPr lang="en-IN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</a:rPr>
              <a:t>FIR filters are always stable</a:t>
            </a:r>
            <a:endParaRPr lang="en-IN" sz="2400" dirty="0">
              <a:ea typeface="Calibri"/>
              <a:cs typeface="Times New Roman"/>
            </a:endParaRPr>
          </a:p>
          <a:p>
            <a:pPr lvl="0">
              <a:lnSpc>
                <a:spcPct val="200000"/>
              </a:lnSpc>
              <a:buFont typeface="Wingdings"/>
              <a:buChar char=""/>
            </a:pPr>
            <a:r>
              <a:rPr lang="en-IN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</a:rPr>
              <a:t>FIR filters can be realized in both recursive and non- recursive structure</a:t>
            </a:r>
            <a:endParaRPr lang="en-IN" sz="2400" dirty="0">
              <a:ea typeface="Calibri"/>
              <a:cs typeface="Times New Roman"/>
            </a:endParaRPr>
          </a:p>
          <a:p>
            <a:pPr lvl="0">
              <a:lnSpc>
                <a:spcPct val="200000"/>
              </a:lnSpc>
              <a:spcAft>
                <a:spcPts val="1000"/>
              </a:spcAft>
              <a:buFont typeface="Wingdings"/>
              <a:buChar char=""/>
            </a:pPr>
            <a:r>
              <a:rPr lang="en-IN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</a:rPr>
              <a:t>Filters with any arbitrary magnitude response can be tackled using FIR sequence</a:t>
            </a:r>
            <a:endParaRPr lang="en-IN" sz="2400" dirty="0">
              <a:ea typeface="Calibri"/>
              <a:cs typeface="Times New Roman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IN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Disadvantages</a:t>
            </a:r>
            <a:endParaRPr lang="en-IN" sz="2400" dirty="0">
              <a:ea typeface="Calibri"/>
              <a:cs typeface="Times New Roman"/>
            </a:endParaRPr>
          </a:p>
          <a:p>
            <a:pPr lvl="0">
              <a:lnSpc>
                <a:spcPct val="200000"/>
              </a:lnSpc>
              <a:buFont typeface="Wingdings"/>
              <a:buChar char=""/>
            </a:pPr>
            <a:r>
              <a:rPr lang="en-IN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</a:rPr>
              <a:t>Larger storage requirements needed</a:t>
            </a:r>
            <a:endParaRPr lang="en-IN" sz="2400" dirty="0">
              <a:ea typeface="Calibri"/>
              <a:cs typeface="Times New Roman"/>
            </a:endParaRPr>
          </a:p>
          <a:p>
            <a:pPr lvl="0">
              <a:lnSpc>
                <a:spcPct val="200000"/>
              </a:lnSpc>
              <a:buFont typeface="Wingdings"/>
              <a:buChar char=""/>
            </a:pPr>
            <a:r>
              <a:rPr lang="en-IN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</a:rPr>
              <a:t>Powerful computational facilities required for the implementation</a:t>
            </a:r>
            <a:endParaRPr lang="en-IN" sz="2400" dirty="0">
              <a:ea typeface="Calibri"/>
              <a:cs typeface="Times New Roman"/>
            </a:endParaRPr>
          </a:p>
          <a:p>
            <a:pPr lvl="0">
              <a:lnSpc>
                <a:spcPct val="200000"/>
              </a:lnSpc>
              <a:spcAft>
                <a:spcPts val="1000"/>
              </a:spcAft>
              <a:buFont typeface="Wingdings"/>
              <a:buChar char=""/>
            </a:pPr>
            <a:r>
              <a:rPr lang="en-IN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</a:rPr>
              <a:t>For the same filter specifications the order of FIR filter design can be as high as 5 to 10 times that in a IIR design.</a:t>
            </a:r>
            <a:endParaRPr lang="en-IN" sz="2400" dirty="0">
              <a:ea typeface="Calibri"/>
              <a:cs typeface="Times New Roman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3940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5800" y="276480"/>
              <a:ext cx="3607920" cy="452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240" y="269640"/>
                <a:ext cx="362340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44440" y="244800"/>
              <a:ext cx="8583840" cy="4969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320" y="237960"/>
                <a:ext cx="8598240" cy="49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677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1440" y="108720"/>
              <a:ext cx="8759520" cy="663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80" y="105120"/>
                <a:ext cx="8775720" cy="664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02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23480" y="150480"/>
              <a:ext cx="8085240" cy="549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840" y="144720"/>
                <a:ext cx="8101800" cy="55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916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5160" y="70560"/>
              <a:ext cx="8821440" cy="5108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400" y="61920"/>
                <a:ext cx="8838360" cy="512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01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200" b="1" dirty="0">
                    <a:solidFill>
                      <a:srgbClr val="FF0000"/>
                    </a:solidFill>
                    <a:latin typeface="Times New Roman" pitchFamily="18" charset="0"/>
                    <a:ea typeface="Calibri"/>
                    <a:cs typeface="Times New Roman" pitchFamily="18" charset="0"/>
                  </a:rPr>
                  <a:t>Design a LPF using rectangular window for the desired frequency response of a low pass ﬁlter given by </a:t>
                </a:r>
                <a:r>
                  <a:rPr lang="en-IN" sz="2200" b="1" dirty="0" err="1">
                    <a:solidFill>
                      <a:srgbClr val="FF0000"/>
                    </a:solidFill>
                    <a:latin typeface="Times New Roman" pitchFamily="18" charset="0"/>
                    <a:ea typeface="Calibri"/>
                    <a:cs typeface="Times New Roman" pitchFamily="18" charset="0"/>
                  </a:rPr>
                  <a:t>ω</a:t>
                </a:r>
                <a:r>
                  <a:rPr lang="en-IN" sz="2200" b="1" baseline="-25000" dirty="0" err="1">
                    <a:solidFill>
                      <a:srgbClr val="FF0000"/>
                    </a:solidFill>
                    <a:latin typeface="Times New Roman" pitchFamily="18" charset="0"/>
                    <a:ea typeface="Calibri"/>
                    <a:cs typeface="Times New Roman" pitchFamily="18" charset="0"/>
                  </a:rPr>
                  <a:t>c</a:t>
                </a:r>
                <a:r>
                  <a:rPr lang="en-IN" sz="2200" b="1" dirty="0">
                    <a:solidFill>
                      <a:srgbClr val="FF0000"/>
                    </a:solidFill>
                    <a:latin typeface="Times New Roman" pitchFamily="18" charset="0"/>
                    <a:ea typeface="Calibri"/>
                    <a:cs typeface="Times New Roman" pitchFamily="18" charset="0"/>
                  </a:rPr>
                  <a:t> = π/2 rad/sec, and take M=11. Find the values of h (n). Also plot the magnitude response.</a:t>
                </a:r>
                <a:endParaRPr lang="en-IN" sz="2200" dirty="0">
                  <a:solidFill>
                    <a:prstClr val="black"/>
                  </a:solidFill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300" dirty="0">
                    <a:effectLst/>
                    <a:latin typeface="Times New Roman"/>
                    <a:ea typeface="Calibri"/>
                    <a:cs typeface="Times New Roman"/>
                  </a:rPr>
                  <a:t>For Low pass filter the desired frequency response is </a:t>
                </a:r>
                <a:endParaRPr lang="en-IN" sz="2300" dirty="0">
                  <a:ea typeface="Calibri"/>
                  <a:cs typeface="Times New Roman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300" i="1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2300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𝐻</m:t>
                        </m:r>
                      </m:e>
                      <m:sub>
                        <m:r>
                          <a:rPr lang="en-IN" sz="2300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IN" sz="2300" i="1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dPr>
                      <m:e>
                        <m:r>
                          <a:rPr lang="en-IN" sz="2300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𝜔</m:t>
                        </m:r>
                      </m:e>
                    </m:d>
                    <m:r>
                      <a:rPr lang="en-IN" sz="2300" i="1">
                        <a:effectLst/>
                        <a:latin typeface="Cambria Math"/>
                        <a:ea typeface="Calibri"/>
                        <a:cs typeface="Times New Roman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N" sz="2300" i="1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2300" i="1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IN" sz="2300" i="1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sSupPr>
                              <m:e>
                                <m:r>
                                  <a:rPr lang="en-IN" sz="2300" i="1"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sz="2300" i="1"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−</m:t>
                                </m:r>
                                <m:r>
                                  <a:rPr lang="en-IN" sz="2300" i="1"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𝑗</m:t>
                                </m:r>
                                <m:r>
                                  <a:rPr lang="en-IN" sz="2300" i="1"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𝜔𝛼</m:t>
                                </m:r>
                              </m:sup>
                            </m:sSup>
                            <m:r>
                              <a:rPr lang="en-IN" sz="2300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 ; −</m:t>
                            </m:r>
                            <m:sSub>
                              <m:sSubPr>
                                <m:ctrlPr>
                                  <a:rPr lang="en-IN" sz="2300" i="1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IN" sz="2300" i="1"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IN" sz="2300" i="1"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IN" sz="2300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≤</m:t>
                            </m:r>
                            <m:r>
                              <a:rPr lang="en-IN" sz="2300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𝜔</m:t>
                            </m:r>
                            <m:r>
                              <a:rPr lang="en-IN" sz="2300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IN" sz="2300" i="1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IN" sz="2300" i="1"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IN" sz="2300" i="1"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IN" sz="2300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0;</m:t>
                            </m:r>
                            <m:r>
                              <a:rPr lang="en-IN" sz="2300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𝑂𝑡h𝑒𝑟𝑤𝑖𝑠𝑒</m:t>
                            </m:r>
                            <m:r>
                              <a:rPr lang="en-IN" sz="2300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sz="2300" dirty="0">
                    <a:effectLst/>
                    <a:latin typeface="Times New Roman"/>
                    <a:ea typeface="Calibri"/>
                    <a:cs typeface="Times New Roman"/>
                  </a:rPr>
                  <a:t> </a:t>
                </a:r>
                <a:endParaRPr lang="en-IN" sz="2300" dirty="0">
                  <a:ea typeface="Calibri"/>
                  <a:cs typeface="Times New Roman"/>
                </a:endParaRPr>
              </a:p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300" i="1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23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sz="23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300" i="1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23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𝑛</m:t>
                          </m:r>
                        </m:e>
                      </m:d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𝑖𝑠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 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𝑜𝑏𝑡𝑎𝑖𝑛𝑒𝑑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 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𝑏𝑦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 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𝑡𝑎𝑘𝑖𝑛𝑔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 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𝑖𝑛𝑣𝑒𝑟𝑠𝑒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 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𝑓𝑜𝑢𝑟𝑖𝑒𝑟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 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𝑡𝑟𝑎𝑛𝑠𝑓𝑜𝑟𝑚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 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𝑜𝑓</m:t>
                      </m:r>
                      <m:r>
                        <a:rPr lang="en-IN" sz="23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 </m:t>
                      </m:r>
                      <m:sSub>
                        <m:sSubPr>
                          <m:ctrlPr>
                            <a:rPr lang="en-IN" sz="2300" i="1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23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𝐻</m:t>
                          </m:r>
                        </m:e>
                        <m:sub>
                          <m:r>
                            <a:rPr lang="en-IN" sz="23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𝑑</m:t>
                          </m:r>
                          <m:r>
                            <a:rPr lang="en-IN" sz="23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IN" sz="2300" i="1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23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IN" sz="2300" dirty="0">
                  <a:ea typeface="Calibri"/>
                  <a:cs typeface="Times New Roman"/>
                </a:endParaRPr>
              </a:p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300" dirty="0">
                    <a:effectLst/>
                    <a:latin typeface="Times New Roman"/>
                    <a:ea typeface="Times New Roman"/>
                    <a:cs typeface="Times New Roman"/>
                  </a:rPr>
                  <a:t>By definition of inverse Fourier transform</a:t>
                </a:r>
                <a:endParaRPr lang="en-IN" sz="2300" dirty="0">
                  <a:ea typeface="Calibri"/>
                  <a:cs typeface="Times New Roman"/>
                </a:endParaRPr>
              </a:p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3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23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sz="23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3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23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𝑛</m:t>
                          </m:r>
                        </m:e>
                      </m:d>
                      <m:r>
                        <a:rPr lang="en-IN" sz="23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23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23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en-IN" sz="23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  <m:r>
                            <a:rPr lang="en-IN" sz="23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IN" sz="2300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sz="23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23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sub>
                        <m:sup>
                          <m:r>
                            <a:rPr lang="en-IN" sz="23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IN" sz="2300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IN" sz="23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3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300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23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IN" sz="2300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sz="23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23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3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𝑗</m:t>
                              </m:r>
                              <m:r>
                                <a:rPr lang="en-IN" sz="23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𝜔</m:t>
                              </m:r>
                              <m:r>
                                <a:rPr lang="en-IN" sz="23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𝑛</m:t>
                              </m:r>
                            </m:sup>
                          </m:sSup>
                          <m:box>
                            <m:boxPr>
                              <m:diff m:val="on"/>
                              <m:ctrlPr>
                                <a:rPr lang="en-IN" sz="2300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boxPr>
                            <m:e>
                              <m:r>
                                <a:rPr lang="en-IN" sz="2300" i="1"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𝑑</m:t>
                              </m:r>
                              <m:r>
                                <a:rPr lang="en-IN" sz="2300" i="1"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𝜔</m:t>
                              </m:r>
                            </m:e>
                          </m:box>
                        </m:e>
                      </m:nary>
                    </m:oMath>
                  </m:oMathPara>
                </a14:m>
                <a:endParaRPr lang="en-IN" sz="2300" dirty="0">
                  <a:ea typeface="Calibri"/>
                  <a:cs typeface="Times New Roman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𝒉</m:t>
                        </m:r>
                      </m:e>
                      <m:sub>
                        <m: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  <m:r>
                      <a:rPr lang="en-IN" sz="21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 </m:t>
                    </m:r>
                    <m:f>
                      <m:fPr>
                        <m:ctrlP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num>
                      <m:den>
                        <m: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  <m: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𝝅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naryPr>
                      <m:sub>
                        <m: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sSub>
                          <m:sSubPr>
                            <m:ctrlPr>
                              <a:rPr lang="en-IN" sz="21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IN" sz="21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𝝎</m:t>
                            </m:r>
                          </m:e>
                          <m:sub>
                            <m:r>
                              <a:rPr lang="en-IN" sz="21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𝒄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IN" sz="21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IN" sz="21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𝝎</m:t>
                            </m:r>
                          </m:e>
                          <m:sub>
                            <m:r>
                              <a:rPr lang="en-IN" sz="21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𝒄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IN" sz="21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IN" sz="21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𝒆</m:t>
                            </m:r>
                          </m:e>
                          <m:sup>
                            <m:r>
                              <a:rPr lang="en-IN" sz="21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sz="21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𝒋</m:t>
                            </m:r>
                            <m:r>
                              <a:rPr lang="en-IN" sz="21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𝝎𝜶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p>
                        <m: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𝒋</m:t>
                        </m:r>
                        <m: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𝝎</m:t>
                        </m:r>
                        <m:r>
                          <a:rPr lang="en-IN" sz="21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IN" sz="2100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dω :</a:t>
                </a:r>
                <a:endParaRPr lang="en-IN" sz="2100" dirty="0">
                  <a:ea typeface="Calibri"/>
                  <a:cs typeface="Times New Roman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100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                                 			-π  ≤  ω &lt; -</a:t>
                </a:r>
                <a:r>
                  <a:rPr lang="en-IN" sz="2100" b="1" dirty="0" err="1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ω</a:t>
                </a:r>
                <a:r>
                  <a:rPr lang="en-IN" sz="2100" b="1" baseline="-25000" dirty="0" err="1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c</a:t>
                </a:r>
                <a:r>
                  <a:rPr lang="en-IN" sz="2100" b="1" baseline="-25000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  </a:t>
                </a:r>
                <a:r>
                  <a:rPr lang="en-IN" sz="2100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 and </a:t>
                </a:r>
                <a:r>
                  <a:rPr lang="en-IN" sz="2100" b="1" dirty="0" err="1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ω</a:t>
                </a:r>
                <a:r>
                  <a:rPr lang="en-IN" sz="2100" b="1" baseline="-25000" dirty="0" err="1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c</a:t>
                </a:r>
                <a:r>
                  <a:rPr lang="en-IN" sz="2100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 &lt; ω &lt; π</a:t>
                </a:r>
                <a:endParaRPr lang="en-IN" sz="21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100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After integrating and substituting the limits we get</a:t>
                </a:r>
                <a:endParaRPr lang="en-IN" sz="21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r>
                        <a:rPr lang="en-IN" sz="21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(</m:t>
                      </m:r>
                      <m:r>
                        <a:rPr lang="en-IN" sz="21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𝒏</m:t>
                      </m:r>
                      <m:r>
                        <a:rPr lang="en-IN" sz="21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)=</m:t>
                      </m:r>
                      <m:f>
                        <m:fPr>
                          <m:ctrlP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sSub>
                            <m:sSubPr>
                              <m:ctrlPr>
                                <a:rPr lang="en-IN" sz="21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IN" sz="21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IN" sz="21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</m:t>
                              </m:r>
                            </m:sub>
                          </m:sSub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𝜶</m:t>
                          </m:r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)</m:t>
                          </m:r>
                        </m:num>
                        <m:den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𝜶</m:t>
                          </m:r>
                          <m:r>
                            <a:rPr lang="en-IN" sz="21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100" dirty="0">
                  <a:ea typeface="Calibri"/>
                  <a:cs typeface="Times New Roman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 rotWithShape="1">
                <a:blip r:embed="rId2"/>
                <a:stretch>
                  <a:fillRect l="-733" t="-622" r="-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56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440" y="0"/>
              <a:ext cx="8381880" cy="643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60" y="-5760"/>
                <a:ext cx="8390160" cy="644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059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8960" y="192600"/>
              <a:ext cx="8943120" cy="666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400" y="185400"/>
                <a:ext cx="8960040" cy="66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195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8800" y="26640"/>
              <a:ext cx="8579160" cy="5442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120" y="19800"/>
                <a:ext cx="8591040" cy="54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38240" y="503280"/>
              <a:ext cx="8030160" cy="4944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400" y="496800"/>
                <a:ext cx="8042040" cy="49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654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7000" y="63720"/>
              <a:ext cx="8929440" cy="6412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760" y="56880"/>
                <a:ext cx="8940600" cy="64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225080" y="1364760"/>
              <a:ext cx="6909480" cy="2180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0400" y="1358280"/>
                <a:ext cx="6920280" cy="21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2721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3040" y="167760"/>
              <a:ext cx="8627040" cy="6354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760" y="161280"/>
                <a:ext cx="8638560" cy="63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979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9160" y="272160"/>
              <a:ext cx="8491680" cy="607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960" y="264600"/>
                <a:ext cx="8510400" cy="60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52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3120" y="467280"/>
              <a:ext cx="8665200" cy="6129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480" y="459000"/>
                <a:ext cx="8684640" cy="61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46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1800" y="334800"/>
              <a:ext cx="8317800" cy="5969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8480" y="328320"/>
                <a:ext cx="8340840" cy="599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085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48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6632"/>
                <a:ext cx="8856984" cy="6624736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dirty="0">
                    <a:effectLst/>
                    <a:latin typeface="Times New Roman"/>
                    <a:ea typeface="Calibri"/>
                    <a:cs typeface="Times New Roman"/>
                  </a:rPr>
                  <a:t>When n= α, the term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𝒔𝒊𝒏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𝝎</m:t>
                            </m:r>
                          </m:e>
                          <m:sub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𝒄</m:t>
                            </m:r>
                          </m:sub>
                        </m:sSub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(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𝜶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)</m:t>
                        </m:r>
                      </m:num>
                      <m:den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(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𝜶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 will become 0/0 which is in-determinant</a:t>
                </a:r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36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36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𝒉</m:t>
                        </m:r>
                      </m:e>
                      <m:sub>
                        <m:r>
                          <a:rPr lang="en-IN" sz="36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IN" sz="36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sz="36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  <m:r>
                      <a:rPr lang="en-IN" sz="36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sz="36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sz="36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𝒔𝒊𝒏</m:t>
                        </m:r>
                        <m:sSub>
                          <m:sSubPr>
                            <m:ctrlPr>
                              <a:rPr lang="en-IN" sz="36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IN" sz="36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𝝎</m:t>
                            </m:r>
                          </m:e>
                          <m:sub>
                            <m:r>
                              <a:rPr lang="en-IN" sz="36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𝒄</m:t>
                            </m:r>
                          </m:sub>
                        </m:sSub>
                        <m:d>
                          <m:dPr>
                            <m:ctrlPr>
                              <a:rPr lang="en-IN" sz="36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IN" sz="36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𝒏</m:t>
                            </m:r>
                            <m:r>
                              <a:rPr lang="en-IN" sz="36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sz="36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𝜶</m:t>
                            </m:r>
                          </m:e>
                        </m:d>
                      </m:num>
                      <m:den>
                        <m:r>
                          <a:rPr lang="en-IN" sz="36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𝝅</m:t>
                        </m:r>
                        <m:d>
                          <m:dPr>
                            <m:ctrlPr>
                              <a:rPr lang="en-IN" sz="36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IN" sz="36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𝒏</m:t>
                            </m:r>
                            <m:r>
                              <a:rPr lang="en-IN" sz="36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sz="36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𝜶</m:t>
                            </m:r>
                          </m:e>
                        </m:d>
                      </m:den>
                    </m:f>
                  </m:oMath>
                </a14:m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 ; for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𝒏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≠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𝜶</m:t>
                    </m:r>
                  </m:oMath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Apply L’ Hospital Rule</a:t>
                </a:r>
                <a:endParaRPr lang="en-IN" sz="28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limLowPr>
                            <m:e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𝜽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→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𝒔𝒊𝒏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𝑨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𝜽</m:t>
                              </m:r>
                            </m:num>
                            <m:den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𝜽</m:t>
                              </m:r>
                            </m:den>
                          </m:f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𝑨</m:t>
                          </m:r>
                        </m:e>
                      </m:func>
                    </m:oMath>
                  </m:oMathPara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⸫ For n=α</a:t>
                </a:r>
                <a:endParaRPr lang="en-IN" sz="28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unc>
                        <m:func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limLowPr>
                            <m:e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→</m:t>
                              </m:r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𝜶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𝒔𝒊𝒏</m:t>
                              </m:r>
                              <m:sSub>
                                <m:sSubPr>
                                  <m:ctrlP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𝒄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𝒏</m:t>
                                  </m:r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𝜶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  <m:d>
                                <m:dPr>
                                  <m:ctrlP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𝒏</m:t>
                                  </m:r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f>
                        <m:f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</m:t>
                              </m:r>
                            </m:sub>
                          </m:sSub>
                        </m:num>
                        <m:den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</m:den>
                      </m:f>
                    </m:oMath>
                  </m:oMathPara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Given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𝝎</m:t>
                        </m:r>
                      </m:e>
                      <m:sub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𝒄</m:t>
                        </m:r>
                      </m:sub>
                    </m:sSub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𝝅</m:t>
                        </m:r>
                      </m:num>
                      <m:den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</m:oMath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𝒉</m:t>
                        </m:r>
                      </m:e>
                      <m:sub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unc>
                      <m:func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limLowPr>
                          <m:e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𝐥𝐢𝐦</m:t>
                            </m:r>
                          </m:e>
                          <m:lim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𝒏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→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𝜶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𝒔𝒊𝒏</m:t>
                            </m:r>
                            <m:f>
                              <m:fPr>
                                <m:ctrlP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Pr>
                              <m:num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𝝅</m:t>
                                </m:r>
                              </m:num>
                              <m:den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𝟐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𝒏</m:t>
                                </m:r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−</m:t>
                                </m:r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𝜶</m:t>
                                </m:r>
                              </m:e>
                            </m:d>
                          </m:num>
                          <m:den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𝝅</m:t>
                            </m:r>
                            <m:d>
                              <m:dPr>
                                <m:ctrlP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𝒏</m:t>
                                </m:r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−</m:t>
                                </m:r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𝜶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 </m:t>
                    </m:r>
                    <m:f>
                      <m:f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𝝅</m:t>
                            </m:r>
                          </m:num>
                          <m:den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𝝅</m:t>
                        </m:r>
                      </m:den>
                    </m:f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𝟎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.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𝟓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 </a:t>
                </a:r>
                <a:endParaRPr lang="en-IN" sz="28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Where π- 3.1416 ;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𝜶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num>
                      <m:den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𝟏𝟏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num>
                      <m:den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𝟏𝟎</m:t>
                        </m:r>
                      </m:num>
                      <m:den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den>
                    </m:f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𝟓</m:t>
                    </m:r>
                  </m:oMath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6632"/>
                <a:ext cx="8856984" cy="6624736"/>
              </a:xfrm>
              <a:blipFill rotWithShape="1">
                <a:blip r:embed="rId2"/>
                <a:stretch>
                  <a:fillRect l="-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974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1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6632"/>
                <a:ext cx="9036496" cy="6624736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300" b="1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e>
                      </m:d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f>
                            <m:f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den>
                      </m:f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𝟎𝟔𝟑𝟕</m:t>
                      </m:r>
                      <m:sSub>
                        <m:sSub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300" b="1" i="1" smtClean="0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           ;   </m:t>
                          </m:r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</m:e>
                      </m:d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f>
                            <m:f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den>
                      </m:f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</m:oMath>
                  </m:oMathPara>
                </a14:m>
                <a:endParaRPr lang="en-IN" sz="3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e>
                      </m:d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f>
                            <m:f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den>
                      </m:f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−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𝟏𝟎𝟔</m:t>
                      </m:r>
                      <m:r>
                        <a:rPr lang="en-IN" sz="3300" b="1" i="1" smtClean="0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    ;     </m:t>
                      </m:r>
                      <m:sSub>
                        <m:sSub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</m:e>
                      </m:d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f>
                            <m:f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𝟑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𝟑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den>
                      </m:f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</m:oMath>
                  </m:oMathPara>
                </a14:m>
                <a:endParaRPr lang="en-IN" sz="3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3300" b="1" dirty="0">
                    <a:solidFill>
                      <a:srgbClr val="7030A0"/>
                    </a:solidFill>
                    <a:effectLst/>
                    <a:latin typeface="Times New Roman" pitchFamily="18" charset="0"/>
                    <a:ea typeface="Times New Roman"/>
                    <a:cs typeface="Times New Roman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3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33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𝒉</m:t>
                        </m:r>
                      </m:e>
                      <m:sub>
                        <m:r>
                          <a:rPr lang="en-IN" sz="33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IN" sz="33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sz="33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𝟒</m:t>
                        </m:r>
                      </m:e>
                    </m:d>
                    <m:r>
                      <a:rPr lang="en-IN" sz="33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en-IN" sz="33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sz="33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𝒔𝒊𝒏</m:t>
                        </m:r>
                        <m:f>
                          <m:fPr>
                            <m:ctrlPr>
                              <a:rPr lang="en-IN" sz="33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IN" sz="33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𝝅</m:t>
                            </m:r>
                          </m:num>
                          <m:den>
                            <m:r>
                              <a:rPr lang="en-IN" sz="33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</m:den>
                        </m:f>
                        <m:d>
                          <m:dPr>
                            <m:ctrlPr>
                              <a:rPr lang="en-IN" sz="33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IN" sz="33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𝟒</m:t>
                            </m:r>
                            <m:r>
                              <a:rPr lang="en-IN" sz="33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sz="33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𝟓</m:t>
                            </m:r>
                          </m:e>
                        </m:d>
                      </m:num>
                      <m:den>
                        <m:r>
                          <a:rPr lang="en-IN" sz="33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𝝅</m:t>
                        </m:r>
                        <m:d>
                          <m:dPr>
                            <m:ctrlPr>
                              <a:rPr lang="en-IN" sz="33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IN" sz="33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𝟒</m:t>
                            </m:r>
                            <m:r>
                              <a:rPr lang="en-IN" sz="33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sz="33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𝟓</m:t>
                            </m:r>
                          </m:e>
                        </m:d>
                      </m:den>
                    </m:f>
                    <m:r>
                      <a:rPr lang="en-IN" sz="33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sz="33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𝟎</m:t>
                    </m:r>
                    <m:r>
                      <a:rPr lang="en-IN" sz="33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.</m:t>
                    </m:r>
                    <m:r>
                      <a:rPr lang="en-IN" sz="33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𝟑𝟏𝟖</m:t>
                    </m:r>
                  </m:oMath>
                </a14:m>
                <a:endParaRPr lang="en-IN" sz="3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𝟓</m:t>
                          </m:r>
                        </m:e>
                      </m:d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f>
                            <m:f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den>
                      </m:f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𝟓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;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𝒅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e>
                          </m:d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func>
                            <m:func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sz="3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limLowPr>
                                <m:e>
                                  <m:r>
                                    <a:rPr lang="en-IN" sz="3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𝐥𝐢𝐦</m:t>
                                  </m:r>
                                </m:e>
                                <m:lim>
                                  <m:r>
                                    <a:rPr lang="en-IN" sz="3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𝒏</m:t>
                                  </m:r>
                                  <m:r>
                                    <a:rPr lang="en-IN" sz="3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→</m:t>
                                  </m:r>
                                  <m:r>
                                    <a:rPr lang="en-IN" sz="3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𝜶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IN" sz="3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sz="3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𝒔𝒊𝒏</m:t>
                                  </m:r>
                                  <m:sSub>
                                    <m:sSubPr>
                                      <m:ctrlPr>
                                        <a:rPr lang="en-IN" sz="3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IN" sz="3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IN" sz="3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3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𝒏</m:t>
                                      </m:r>
                                      <m:r>
                                        <a:rPr lang="en-IN" sz="3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−</m:t>
                                      </m:r>
                                      <m:r>
                                        <a:rPr lang="en-IN" sz="3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𝜶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IN" sz="3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𝝅</m:t>
                                  </m:r>
                                  <m:d>
                                    <m:dPr>
                                      <m:ctrlPr>
                                        <a:rPr lang="en-IN" sz="3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3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𝒏</m:t>
                                      </m:r>
                                      <m:r>
                                        <a:rPr lang="en-IN" sz="3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−</m:t>
                                      </m:r>
                                      <m:r>
                                        <a:rPr lang="en-IN" sz="3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𝜶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= </m:t>
                          </m:r>
                          <m:f>
                            <m:f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3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IN" sz="3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IN" sz="3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𝒄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𝟔</m:t>
                          </m:r>
                        </m:e>
                      </m:d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f>
                            <m:f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𝟔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𝟔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den>
                      </m:f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𝟑𝟏𝟖</m:t>
                      </m:r>
                    </m:oMath>
                  </m:oMathPara>
                </a14:m>
                <a:endParaRPr lang="en-IN" sz="3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𝟕</m:t>
                          </m:r>
                        </m:e>
                      </m:d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f>
                            <m:f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𝟕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𝟕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den>
                      </m:f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  <m:r>
                        <a:rPr lang="en-IN" sz="3300" b="0" i="0" smtClean="0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;  </m:t>
                      </m:r>
                      <m:sSub>
                        <m:sSub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𝟖</m:t>
                          </m:r>
                        </m:e>
                      </m:d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f>
                            <m:f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𝟖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𝟖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den>
                      </m:f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𝟏𝟎𝟔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</m:oMath>
                  </m:oMathPara>
                </a14:m>
                <a:endParaRPr lang="en-IN" sz="3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𝟗</m:t>
                          </m:r>
                        </m:e>
                      </m:d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f>
                            <m:f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𝟗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𝟗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den>
                      </m:f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3300" b="1" i="1" smtClean="0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  ;    </m:t>
                      </m:r>
                      <m:sSub>
                        <m:sSub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𝟏𝟎</m:t>
                          </m:r>
                        </m:e>
                      </m:d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f>
                            <m:f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𝟏𝟎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>
                            <a:rPr lang="en-IN" sz="3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𝟏𝟎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3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</m:d>
                        </m:den>
                      </m:f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sz="3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𝟎𝟔𝟑</m:t>
                      </m:r>
                    </m:oMath>
                  </m:oMathPara>
                </a14:m>
                <a:endParaRPr lang="en-IN" sz="3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6632"/>
                <a:ext cx="9036496" cy="6624736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6632"/>
                <a:ext cx="8928992" cy="674136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dirty="0">
                    <a:effectLst/>
                    <a:latin typeface="Times New Roman"/>
                    <a:ea typeface="Times New Roman"/>
                    <a:cs typeface="Times New Roman"/>
                  </a:rPr>
                  <a:t>The given window is rectangular window</a:t>
                </a:r>
                <a:endParaRPr lang="en-IN" sz="2800" dirty="0">
                  <a:ea typeface="Calibri"/>
                  <a:cs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20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𝒘</m:t>
                        </m:r>
                      </m:e>
                      <m:sub>
                        <m:r>
                          <a:rPr lang="en-IN" sz="20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𝒓𝒆𝒄</m:t>
                        </m:r>
                      </m:sub>
                    </m:sSub>
                    <m:d>
                      <m:dPr>
                        <m:ctrlPr>
                          <a:rPr lang="en-IN" sz="20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sz="20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  <m:r>
                      <a:rPr lang="en-IN" sz="20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IN" sz="20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eqArrPr>
                          <m:e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;</m:t>
                            </m:r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𝟎</m:t>
                            </m:r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&lt;</m:t>
                            </m:r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𝒏</m:t>
                            </m:r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&lt;</m:t>
                            </m:r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𝑴</m:t>
                            </m:r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</m:e>
                          <m:e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𝟎</m:t>
                            </m:r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;</m:t>
                            </m:r>
                            <m:r>
                              <a:rPr lang="en-IN" sz="20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𝑶𝒕𝒉𝒆𝒓𝒘𝒊𝒔𝒆</m:t>
                            </m:r>
                          </m:e>
                        </m:eqArr>
                      </m:e>
                    </m:d>
                  </m:oMath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dirty="0">
                    <a:effectLst/>
                    <a:latin typeface="Times New Roman"/>
                    <a:ea typeface="Times New Roman"/>
                    <a:cs typeface="Times New Roman"/>
                  </a:rPr>
                  <a:t>⸫Impulse response </a:t>
                </a:r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h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𝑛</m:t>
                        </m:r>
                      </m:e>
                    </m:d>
                    <m:r>
                      <a:rPr lang="en-IN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h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𝑑</m:t>
                        </m:r>
                        <m:d>
                          <m:d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IN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IN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∗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𝑟𝑒𝑐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𝑛</m:t>
                        </m:r>
                      </m:e>
                    </m:d>
                    <m:r>
                      <a:rPr lang="en-IN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h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𝑛</m:t>
                        </m:r>
                      </m:e>
                    </m:d>
                    <m:r>
                      <a:rPr lang="en-IN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𝑓𝑜𝑟</m:t>
                    </m:r>
                    <m:r>
                      <a:rPr lang="en-IN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 ;0≤</m:t>
                    </m:r>
                    <m:r>
                      <a:rPr lang="en-IN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𝑛</m:t>
                    </m:r>
                    <m:r>
                      <a:rPr lang="en-IN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≤10</m:t>
                    </m:r>
                  </m:oMath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𝐻</m:t>
                      </m:r>
                      <m:d>
                        <m:d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𝑧</m:t>
                          </m:r>
                        </m:e>
                      </m:d>
                      <m:r>
                        <a:rPr lang="en-IN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𝑛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=0</m:t>
                          </m:r>
                        </m:sub>
                        <m:sup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𝑀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−1</m:t>
                          </m:r>
                        </m:sup>
                        <m:e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𝑛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)</m:t>
                          </m:r>
                          <m:sSup>
                            <m:sSupPr>
                              <m:ctrlPr>
                                <a:rPr lang="en-IN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𝐻</m:t>
                      </m:r>
                      <m:d>
                        <m:d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𝑧</m:t>
                          </m:r>
                        </m:e>
                      </m:d>
                      <m:r>
                        <a:rPr lang="en-IN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𝑛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=0</m:t>
                          </m:r>
                        </m:sub>
                        <m:sup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10</m:t>
                          </m:r>
                        </m:sup>
                        <m:e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𝑛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)</m:t>
                          </m:r>
                          <m:sSup>
                            <m:sSupPr>
                              <m:ctrlPr>
                                <a:rPr lang="en-IN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dirty="0">
                    <a:effectLst/>
                    <a:latin typeface="Times New Roman"/>
                    <a:ea typeface="Times New Roman"/>
                    <a:cs typeface="Times New Roman"/>
                  </a:rPr>
                  <a:t>The impulse response is symmetric with M=odd=11</a:t>
                </a:r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|H (ω)| =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 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𝒉</m:t>
                    </m:r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𝑴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</m:num>
                          <m:den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+ </m:t>
                    </m:r>
                    <m:nary>
                      <m:naryPr>
                        <m:chr m:val="∑"/>
                        <m:limLoc m:val="undOvr"/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naryPr>
                      <m:sub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=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sub>
                      <m:sup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(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𝑴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)/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  <m:e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𝒉</m:t>
                        </m:r>
                        <m:d>
                          <m:d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Pr>
                              <m:num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𝑴</m:t>
                                </m:r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−</m:t>
                                </m:r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IN" b="1" i="1">
                                    <a:solidFill>
                                      <a:srgbClr val="7030A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𝟐</m:t>
                                </m:r>
                              </m:den>
                            </m:f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−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𝒏</m:t>
                            </m:r>
                          </m:e>
                        </m:d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𝒄𝒐𝒔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𝝎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nary>
                  </m:oMath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i="1" dirty="0">
                    <a:effectLst/>
                    <a:latin typeface="Times New Roman"/>
                    <a:ea typeface="Times New Roman"/>
                    <a:cs typeface="Times New Roman"/>
                  </a:rPr>
                  <a:t> =h(5) + 2h(0)</a:t>
                </a:r>
                <a:r>
                  <a:rPr lang="en-IN" i="1" dirty="0" err="1">
                    <a:effectLst/>
                    <a:latin typeface="Times New Roman"/>
                    <a:ea typeface="Times New Roman"/>
                    <a:cs typeface="Times New Roman"/>
                  </a:rPr>
                  <a:t>cos</a:t>
                </a:r>
                <a:r>
                  <a:rPr lang="en-IN" i="1" dirty="0">
                    <a:effectLst/>
                    <a:latin typeface="Times New Roman"/>
                    <a:ea typeface="Times New Roman"/>
                    <a:cs typeface="Times New Roman"/>
                  </a:rPr>
                  <a:t> 5ω + 2h(1)</a:t>
                </a:r>
                <a:r>
                  <a:rPr lang="en-IN" i="1" dirty="0" err="1">
                    <a:effectLst/>
                    <a:latin typeface="Times New Roman"/>
                    <a:ea typeface="Times New Roman"/>
                    <a:cs typeface="Times New Roman"/>
                  </a:rPr>
                  <a:t>cos</a:t>
                </a:r>
                <a:r>
                  <a:rPr lang="en-IN" i="1" dirty="0">
                    <a:effectLst/>
                    <a:latin typeface="Times New Roman"/>
                    <a:ea typeface="Times New Roman"/>
                    <a:cs typeface="Times New Roman"/>
                  </a:rPr>
                  <a:t> 4ω + 2h(2)</a:t>
                </a:r>
                <a:r>
                  <a:rPr lang="en-IN" i="1" dirty="0" err="1">
                    <a:effectLst/>
                    <a:latin typeface="Times New Roman"/>
                    <a:ea typeface="Times New Roman"/>
                    <a:cs typeface="Times New Roman"/>
                  </a:rPr>
                  <a:t>cos</a:t>
                </a:r>
                <a:r>
                  <a:rPr lang="en-IN" i="1" dirty="0">
                    <a:effectLst/>
                    <a:latin typeface="Times New Roman"/>
                    <a:ea typeface="Times New Roman"/>
                    <a:cs typeface="Times New Roman"/>
                  </a:rPr>
                  <a:t> 3ω + 2h(3)</a:t>
                </a:r>
                <a:r>
                  <a:rPr lang="en-IN" i="1" dirty="0" err="1">
                    <a:effectLst/>
                    <a:latin typeface="Times New Roman"/>
                    <a:ea typeface="Times New Roman"/>
                    <a:cs typeface="Times New Roman"/>
                  </a:rPr>
                  <a:t>cos</a:t>
                </a:r>
                <a:r>
                  <a:rPr lang="en-IN" i="1" dirty="0">
                    <a:effectLst/>
                    <a:latin typeface="Times New Roman"/>
                    <a:ea typeface="Times New Roman"/>
                    <a:cs typeface="Times New Roman"/>
                  </a:rPr>
                  <a:t> 2ω + 2h(4)</a:t>
                </a:r>
                <a:r>
                  <a:rPr lang="en-IN" i="1" dirty="0" err="1">
                    <a:effectLst/>
                    <a:latin typeface="Times New Roman"/>
                    <a:ea typeface="Times New Roman"/>
                    <a:cs typeface="Times New Roman"/>
                  </a:rPr>
                  <a:t>cos</a:t>
                </a:r>
                <a:r>
                  <a:rPr lang="en-IN" i="1" dirty="0">
                    <a:effectLst/>
                    <a:latin typeface="Times New Roman"/>
                    <a:ea typeface="Times New Roman"/>
                    <a:cs typeface="Times New Roman"/>
                  </a:rPr>
                  <a:t> ω</a:t>
                </a:r>
                <a:endParaRPr lang="en-IN" sz="2800" dirty="0">
                  <a:ea typeface="Calibri"/>
                  <a:cs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 </a:t>
                </a:r>
                <a:endParaRPr lang="en-IN" sz="2800" dirty="0">
                  <a:ea typeface="Calibri"/>
                  <a:cs typeface="Times New Roman"/>
                </a:endParaRPr>
              </a:p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𝐻</m:t>
                          </m:r>
                          <m:d>
                            <m:dPr>
                              <m:ctrlPr>
                                <a:rPr lang="en-IN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i="1"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𝑗</m:t>
                                  </m:r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IN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=0.5 +0.127</m:t>
                      </m:r>
                      <m:func>
                        <m:func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cos</m:t>
                          </m:r>
                        </m:fName>
                        <m:e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5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𝜔</m:t>
                          </m:r>
                        </m:e>
                      </m:func>
                      <m:r>
                        <a:rPr lang="en-IN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−0.212</m:t>
                      </m:r>
                      <m:func>
                        <m:func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cos</m:t>
                          </m:r>
                        </m:fName>
                        <m:e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3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𝜔</m:t>
                          </m:r>
                        </m:e>
                      </m:func>
                      <m:r>
                        <a:rPr lang="en-IN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+0.636</m:t>
                      </m:r>
                      <m:func>
                        <m:func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cos</m:t>
                          </m:r>
                        </m:fName>
                        <m:e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𝜔</m:t>
                          </m:r>
                        </m:e>
                      </m:func>
                    </m:oMath>
                  </m:oMathPara>
                </a14:m>
                <a:endParaRPr lang="en-IN" sz="2800" dirty="0">
                  <a:ea typeface="Calibri"/>
                  <a:cs typeface="Times New Roman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6632"/>
                <a:ext cx="8928992" cy="6741368"/>
              </a:xfrm>
              <a:blipFill rotWithShape="1">
                <a:blip r:embed="rId2"/>
                <a:stretch>
                  <a:fillRect l="-751" t="-32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43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6632"/>
                <a:ext cx="8928992" cy="6624736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1400" b="1" dirty="0">
                    <a:solidFill>
                      <a:srgbClr val="FF000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D</a:t>
                </a:r>
                <a:r>
                  <a:rPr lang="en-IN" sz="2200" b="1" dirty="0">
                    <a:solidFill>
                      <a:srgbClr val="FF000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esign an ideal highpass filter with a frequency response</a:t>
                </a:r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𝑯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22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</m:sup>
                          </m:sSup>
                        </m:e>
                      </m:d>
                      <m:r>
                        <a:rPr lang="en-IN" sz="2200" b="1" i="1">
                          <a:solidFill>
                            <a:srgbClr val="FF000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2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eqArrPr>
                            <m:e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</m:t>
                              </m:r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; </m:t>
                              </m:r>
                              <m:f>
                                <m:fPr>
                                  <m:ctrlP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𝟒</m:t>
                                  </m:r>
                                </m:den>
                              </m:f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𝝎</m:t>
                                  </m:r>
                                </m:e>
                              </m:d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≤</m:t>
                              </m:r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𝝅</m:t>
                              </m:r>
                            </m:e>
                            <m:e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;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𝝎</m:t>
                                  </m:r>
                                </m:e>
                              </m:d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200" b="1" dirty="0">
                    <a:solidFill>
                      <a:srgbClr val="FF000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Find the Values of h(n) for M= 11 using Hanning window.</a:t>
                </a:r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200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Solution</a:t>
                </a:r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𝒉</m:t>
                        </m:r>
                      </m:e>
                      <m:sub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  <m:r>
                      <a:rPr lang="en-IN" sz="22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 </m:t>
                    </m:r>
                    <m:f>
                      <m:fPr>
                        <m:ctrlP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num>
                      <m:den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𝝅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naryPr>
                      <m:sub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𝝅</m:t>
                        </m:r>
                      </m:sub>
                      <m:sup>
                        <m:f>
                          <m:fPr>
                            <m:ctrlP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𝝅</m:t>
                            </m:r>
                          </m:num>
                          <m:den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𝟒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𝒆</m:t>
                            </m:r>
                          </m:e>
                          <m:sup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𝒋</m:t>
                            </m:r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𝝎𝜶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p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𝒋</m:t>
                        </m:r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𝝎</m:t>
                        </m:r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IN" sz="2200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dω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num>
                      <m:den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𝝅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𝝅</m:t>
                            </m:r>
                          </m:num>
                          <m:den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𝟒</m:t>
                            </m:r>
                          </m:den>
                        </m:f>
                      </m:sub>
                      <m:sup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𝝅</m:t>
                        </m:r>
                      </m:sup>
                      <m:e>
                        <m:sSup>
                          <m:sSupPr>
                            <m:ctrlP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𝒆</m:t>
                            </m:r>
                          </m:e>
                          <m:sup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𝒋</m:t>
                            </m:r>
                            <m:r>
                              <a:rPr lang="en-IN" sz="2200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𝝎𝜶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p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𝒋</m:t>
                        </m:r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𝝎</m:t>
                        </m:r>
                        <m:r>
                          <a:rPr lang="en-IN" sz="22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IN" sz="2200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dω</a:t>
                </a:r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f>
                        <m:fPr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</m:num>
                        <m:den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𝜶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d>
                            <m:dPr>
                              <m:ctrlP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𝜶</m:t>
                              </m:r>
                            </m:e>
                          </m:d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200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When n = α, both the terms in the above equation become 0/0 which is indeterminate.</a:t>
                </a:r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200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Apply L’ Hospital Rule</a:t>
                </a:r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limLowPr>
                            <m:e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𝜽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→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𝒔𝒊𝒏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𝑨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𝜽</m:t>
                              </m:r>
                            </m:num>
                            <m:den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𝜽</m:t>
                              </m:r>
                            </m:den>
                          </m:f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𝑨</m:t>
                          </m:r>
                        </m:e>
                      </m:func>
                    </m:oMath>
                  </m:oMathPara>
                </a14:m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f>
                        <m:fPr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</m:num>
                        <m:den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d>
                            <m:dPr>
                              <m:ctrlP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𝜶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d>
                            <m:dPr>
                              <m:ctrlP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𝜶</m:t>
                              </m:r>
                            </m:e>
                          </m:d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𝒔𝒊𝒏</m:t>
                          </m:r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𝜶</m:t>
                              </m:r>
                            </m:e>
                          </m:d>
                        </m:e>
                      </m:d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𝒇𝒐𝒓</m:t>
                      </m:r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𝒏</m:t>
                      </m:r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≠</m:t>
                      </m:r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𝜶</m:t>
                      </m:r>
                    </m:oMath>
                  </m:oMathPara>
                </a14:m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200" b="1" dirty="0">
                    <a:solidFill>
                      <a:srgbClr val="7030A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When n=α,</a:t>
                </a:r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𝟏</m:t>
                      </m:r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−</m:t>
                      </m:r>
                      <m:f>
                        <m:fPr>
                          <m:ctrlP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</m:t>
                              </m:r>
                            </m:sub>
                          </m:sSub>
                        </m:num>
                        <m:den>
                          <m:r>
                            <a:rPr lang="en-IN" sz="22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𝝅</m:t>
                          </m:r>
                        </m:den>
                      </m:f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;</m:t>
                      </m:r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𝒇𝒐𝒓</m:t>
                      </m:r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𝒏</m:t>
                      </m:r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22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𝜶</m:t>
                      </m:r>
                    </m:oMath>
                  </m:oMathPara>
                </a14:m>
                <a:endParaRPr lang="en-IN" sz="2200" dirty="0">
                  <a:ea typeface="Calibri"/>
                  <a:cs typeface="Times New Roman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6632"/>
                <a:ext cx="8928992" cy="6624736"/>
              </a:xfrm>
              <a:blipFill rotWithShape="1">
                <a:blip r:embed="rId2"/>
                <a:stretch>
                  <a:fillRect l="-273" t="-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0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6632"/>
                <a:ext cx="8928992" cy="6741368"/>
              </a:xfrm>
            </p:spPr>
            <p:txBody>
              <a:bodyPr>
                <a:normAutofit fontScale="32500" lnSpcReduction="20000"/>
              </a:bodyPr>
              <a:lstStyle/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4300" b="1" dirty="0">
                    <a:solidFill>
                      <a:srgbClr val="7030A0"/>
                    </a:solidFill>
                    <a:effectLst/>
                    <a:latin typeface="Times New Roman" pitchFamily="18" charset="0"/>
                    <a:ea typeface="Times New Roman"/>
                    <a:cs typeface="Times New Roman" pitchFamily="18" charset="0"/>
                  </a:rPr>
                  <a:t>For Hanning window the window sequence is given by</a:t>
                </a:r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𝒘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𝑯𝒂𝒏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eqArrPr>
                            <m:e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.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+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.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𝒄𝒐𝒔</m:t>
                              </m:r>
                              <m:d>
                                <m:dPr>
                                  <m:ctrlP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4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4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𝟐</m:t>
                                      </m:r>
                                      <m:r>
                                        <a:rPr lang="en-IN" sz="4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𝒏</m:t>
                                      </m:r>
                                      <m:r>
                                        <a:rPr lang="en-IN" sz="4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IN" sz="4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𝑴</m:t>
                                      </m:r>
                                      <m:r>
                                        <a:rPr lang="en-IN" sz="4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−</m:t>
                                      </m:r>
                                      <m:r>
                                        <a:rPr lang="en-IN" sz="4300" b="1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;</m:t>
                              </m:r>
                              <m:f>
                                <m:fPr>
                                  <m:ctrlP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−(</m:t>
                                  </m:r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≤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≤</m:t>
                              </m:r>
                              <m:f>
                                <m:fPr>
                                  <m:ctrlP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(</m:t>
                                  </m:r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𝑴</m:t>
                                  </m:r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𝟏</m:t>
                                  </m:r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;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𝑶𝒕𝒉𝒆𝒓𝒘𝒊𝒔𝒆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4300" b="1" dirty="0">
                    <a:solidFill>
                      <a:srgbClr val="7030A0"/>
                    </a:solidFill>
                    <a:effectLst/>
                    <a:latin typeface="Times New Roman" pitchFamily="18" charset="0"/>
                    <a:ea typeface="Times New Roman"/>
                    <a:cs typeface="Times New Roman" pitchFamily="18" charset="0"/>
                  </a:rPr>
                  <a:t> </a:t>
                </a:r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𝜶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𝑴</m:t>
                          </m:r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</m:num>
                        <m:den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4300" b="1" dirty="0">
                    <a:solidFill>
                      <a:srgbClr val="7030A0"/>
                    </a:solidFill>
                    <a:effectLst/>
                    <a:latin typeface="Times New Roman" pitchFamily="18" charset="0"/>
                    <a:ea typeface="Times New Roman"/>
                    <a:cs typeface="Times New Roman" pitchFamily="18" charset="0"/>
                  </a:rPr>
                  <a:t>⸫ Filter coefficients using Hamming window are</a:t>
                </a:r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𝑯𝒂𝒏𝒏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lang="en-IN" sz="4300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𝒏</m:t>
                                  </m:r>
                                </m:e>
                              </m:d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; −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≤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≤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;</m:t>
                              </m:r>
                              <m:r>
                                <a:rPr lang="en-IN" sz="43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𝑶𝒕𝒉𝒆𝒓𝒘𝒊𝒔𝒆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4300" b="1" dirty="0">
                    <a:solidFill>
                      <a:srgbClr val="7030A0"/>
                    </a:solidFill>
                    <a:effectLst/>
                    <a:latin typeface="Times New Roman" pitchFamily="18" charset="0"/>
                    <a:ea typeface="Times New Roman"/>
                    <a:cs typeface="Times New Roman" pitchFamily="18" charset="0"/>
                  </a:rPr>
                  <a:t>From property of symmetry condition:</a:t>
                </a:r>
                <a14:m>
                  <m:oMath xmlns:m="http://schemas.openxmlformats.org/officeDocument/2006/math">
                    <m:r>
                      <a:rPr lang="en-IN" sz="43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𝒉</m:t>
                    </m:r>
                    <m:d>
                      <m:dPr>
                        <m:ctrlPr>
                          <a:rPr lang="en-IN" sz="43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sz="43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  <m:r>
                      <a:rPr lang="en-IN" sz="43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sz="4300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𝒉</m:t>
                    </m:r>
                    <m:d>
                      <m:dPr>
                        <m:ctrlPr>
                          <a:rPr lang="en-IN" sz="4300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sz="43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𝒎</m:t>
                        </m:r>
                        <m:r>
                          <a:rPr lang="en-IN" sz="43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sz="43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  <m:r>
                          <a:rPr lang="en-IN" sz="43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IN" sz="4300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𝒏</m:t>
                        </m:r>
                      </m:e>
                    </m:d>
                  </m:oMath>
                </a14:m>
                <a:r>
                  <a:rPr lang="en-IN" sz="4300" b="1" dirty="0">
                    <a:solidFill>
                      <a:srgbClr val="7030A0"/>
                    </a:solidFill>
                    <a:effectLst/>
                    <a:latin typeface="Times New Roman" pitchFamily="18" charset="0"/>
                    <a:ea typeface="Times New Roman"/>
                    <a:cs typeface="Times New Roman" pitchFamily="18" charset="0"/>
                  </a:rPr>
                  <a:t> </a:t>
                </a:r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7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e>
                      </m:d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𝒘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𝑯𝒂𝒏𝒏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𝟕𝟓</m:t>
                      </m:r>
                    </m:oMath>
                  </m:oMathPara>
                </a14:m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7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</m:e>
                      </m:d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𝒘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𝑯𝒂𝒏𝒏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𝟐𝟎𝟒</m:t>
                      </m:r>
                    </m:oMath>
                  </m:oMathPara>
                </a14:m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7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e>
                      </m:d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𝒘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𝑯𝒂𝒏𝒏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𝟏𝟎𝟒</m:t>
                      </m:r>
                    </m:oMath>
                  </m:oMathPara>
                </a14:m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7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</m:e>
                      </m:d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𝒘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𝑯𝒂𝒏𝒏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𝟎𝟐𝟔</m:t>
                      </m:r>
                    </m:oMath>
                  </m:oMathPara>
                </a14:m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7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𝟒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𝟒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𝟒</m:t>
                          </m:r>
                        </m:e>
                      </m:d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𝒘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𝑯𝒂𝒏𝒏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𝟒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</m:oMath>
                  </m:oMathPara>
                </a14:m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7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𝟓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𝟓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𝟓</m:t>
                          </m:r>
                        </m:e>
                      </m:d>
                      <m:sSub>
                        <m:sSub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𝒘</m:t>
                          </m:r>
                        </m:e>
                        <m:sub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𝑯𝒂𝒏𝒏</m:t>
                          </m:r>
                        </m:sub>
                      </m:sSub>
                      <m:d>
                        <m:dPr>
                          <m:ctrlP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3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𝟓</m:t>
                          </m:r>
                        </m:e>
                      </m:d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sz="43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</m:oMath>
                  </m:oMathPara>
                </a14:m>
                <a:endParaRPr lang="en-IN" sz="43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6632"/>
                <a:ext cx="8928992" cy="6741368"/>
              </a:xfrm>
              <a:blipFill rotWithShape="1">
                <a:blip r:embed="rId2"/>
                <a:stretch>
                  <a:fillRect l="-205" t="-2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675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88640"/>
                <a:ext cx="8928992" cy="6552728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 pitchFamily="18" charset="0"/>
                    <a:ea typeface="Times New Roman"/>
                    <a:cs typeface="Times New Roman" pitchFamily="18" charset="0"/>
                  </a:rPr>
                  <a:t>The transfer function of the filter is given by</a:t>
                </a:r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</m:sub>
                        <m:sup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𝟓</m:t>
                          </m:r>
                        </m:sup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𝒏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IN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IN" b="1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d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 pitchFamily="18" charset="0"/>
                    <a:ea typeface="Times New Roman"/>
                    <a:cs typeface="Times New Roman" pitchFamily="18" charset="0"/>
                  </a:rPr>
                  <a:t>	     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𝟎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.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𝟕𝟓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𝟎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.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𝟐𝟎𝟒</m:t>
                    </m:r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𝒛</m:t>
                        </m:r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+</m:t>
                        </m:r>
                        <m:sSup>
                          <m:sSup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𝒛</m:t>
                            </m:r>
                          </m:e>
                          <m:sup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𝟎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.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𝟏𝟎𝟒</m:t>
                    </m:r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𝒛</m:t>
                            </m:r>
                          </m:e>
                          <m:sup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</m:sup>
                        </m:sSup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+</m:t>
                        </m:r>
                        <m:sSup>
                          <m:sSup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𝒛</m:t>
                            </m:r>
                          </m:e>
                          <m:sup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𝟎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.</m:t>
                    </m:r>
                    <m:r>
                      <a:rPr lang="en-IN" b="1" i="1">
                        <a:solidFill>
                          <a:srgbClr val="7030A0"/>
                        </a:solidFill>
                        <a:effectLst/>
                        <a:latin typeface="Cambria Math"/>
                        <a:ea typeface="Times New Roman"/>
                        <a:cs typeface="Times New Roman"/>
                      </a:rPr>
                      <m:t>𝟎𝟐𝟔</m:t>
                    </m:r>
                    <m:d>
                      <m:dPr>
                        <m:ctrlP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𝒛</m:t>
                            </m:r>
                          </m:e>
                          <m:sup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𝟑</m:t>
                            </m:r>
                          </m:sup>
                        </m:sSup>
                        <m:r>
                          <a:rPr lang="en-IN" b="1" i="1">
                            <a:solidFill>
                              <a:srgbClr val="7030A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+</m:t>
                        </m:r>
                        <m:sSup>
                          <m:sSupPr>
                            <m:ctrlP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𝒛</m:t>
                            </m:r>
                          </m:e>
                          <m:sup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IN" b="1" i="1">
                                <a:solidFill>
                                  <a:srgbClr val="7030A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 pitchFamily="18" charset="0"/>
                    <a:ea typeface="Times New Roman"/>
                    <a:cs typeface="Times New Roman" pitchFamily="18" charset="0"/>
                  </a:rPr>
                  <a:t>Transfer of the realizable filter is</a:t>
                </a:r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𝟓</m:t>
                          </m:r>
                        </m:sup>
                      </m:sSup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𝟎𝟐𝟔</m:t>
                      </m:r>
                      <m:r>
                        <a:rPr lang="en-IN" b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sup>
                      </m:sSup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𝟏𝟎𝟒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</m:sup>
                      </m:sSup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𝟐𝟎𝟒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𝟒</m:t>
                          </m:r>
                        </m:sup>
                      </m:sSup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+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𝟕𝟓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𝟓</m:t>
                          </m:r>
                        </m:sup>
                      </m:sSup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𝟐𝟎𝟒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𝟔</m:t>
                          </m:r>
                        </m:sup>
                      </m:sSup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𝟏𝟎𝟒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𝟕</m:t>
                          </m:r>
                        </m:sup>
                      </m:sSup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𝟎𝟐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𝒛</m:t>
                          </m:r>
                        </m:e>
                        <m:sup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ffectLst/>
                    <a:latin typeface="Times New Roman" pitchFamily="18" charset="0"/>
                    <a:ea typeface="Times New Roman"/>
                    <a:cs typeface="Times New Roman" pitchFamily="18" charset="0"/>
                  </a:rPr>
                  <a:t>The causal filter coefficients are</a:t>
                </a:r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𝟎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𝟗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𝟏𝟎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</m:oMath>
                  </m:oMathPara>
                </a14:m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𝟐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𝟖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𝟎𝟐𝟔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</m:oMath>
                  </m:oMathPara>
                </a14:m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𝟑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𝟕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𝟏𝟎𝟒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</m:oMath>
                  </m:oMathPara>
                </a14:m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𝟒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𝟔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𝟐𝟎𝟒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</m:oMath>
                  </m:oMathPara>
                </a14:m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𝒉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𝟓</m:t>
                          </m:r>
                        </m:e>
                      </m:d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𝟎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.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𝟕𝟓</m:t>
                      </m:r>
                      <m:r>
                        <a:rPr lang="en-IN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 </m:t>
                      </m:r>
                    </m:oMath>
                  </m:oMathPara>
                </a14:m>
                <a:endParaRPr lang="en-IN" sz="2800" dirty="0">
                  <a:latin typeface="Times New Roman" pitchFamily="18" charset="0"/>
                  <a:ea typeface="Calibri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88640"/>
                <a:ext cx="8928992" cy="6552728"/>
              </a:xfrm>
              <a:blipFill rotWithShape="1">
                <a:blip r:embed="rId2"/>
                <a:stretch>
                  <a:fillRect l="-615" t="-6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35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6632"/>
                <a:ext cx="8640960" cy="655272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000" b="1" dirty="0">
                    <a:solidFill>
                      <a:srgbClr val="FF0000"/>
                    </a:solidFill>
                    <a:latin typeface="Times New Roman"/>
                    <a:ea typeface="Calibri"/>
                    <a:cs typeface="Times New Roman"/>
                  </a:rPr>
                  <a:t>Design an ideal Hilbert transform having frequency response</a:t>
                </a:r>
                <a:endParaRPr lang="en-IN" sz="20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>
                          <a:solidFill>
                            <a:srgbClr val="FF0000"/>
                          </a:solidFill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𝑯</m:t>
                      </m:r>
                      <m:d>
                        <m:dPr>
                          <m:ctrlPr>
                            <a:rPr lang="en-IN" sz="2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𝝎</m:t>
                              </m:r>
                            </m:sup>
                          </m:sSup>
                        </m:e>
                      </m:d>
                      <m:r>
                        <a:rPr lang="en-IN" sz="2000" b="1" i="1">
                          <a:solidFill>
                            <a:srgbClr val="FF0000"/>
                          </a:solidFill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eqArrPr>
                            <m:e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;−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𝝅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≤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≤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𝒋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;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𝟎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≤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𝝎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≤</m:t>
                              </m:r>
                              <m:r>
                                <a:rPr lang="en-IN" sz="2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𝝅</m:t>
                              </m:r>
                            </m:e>
                          </m:eqArr>
                        </m:e>
                      </m:d>
                      <m:r>
                        <a:rPr lang="en-IN" sz="2000" b="1" i="1">
                          <a:solidFill>
                            <a:srgbClr val="FF0000"/>
                          </a:solidFill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 </m:t>
                      </m:r>
                    </m:oMath>
                  </m:oMathPara>
                </a14:m>
                <a:endParaRPr lang="en-IN" sz="2000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2000" b="1" dirty="0">
                    <a:solidFill>
                      <a:srgbClr val="FF0000"/>
                    </a:solidFill>
                    <a:effectLst/>
                    <a:latin typeface="Times New Roman"/>
                    <a:ea typeface="Times New Roman"/>
                    <a:cs typeface="Times New Roman"/>
                  </a:rPr>
                  <a:t>Use Blackman window</a:t>
                </a:r>
                <a:r>
                  <a:rPr lang="en-IN" b="1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.</a:t>
                </a: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b="1" dirty="0">
                    <a:solidFill>
                      <a:srgbClr val="7030A0"/>
                    </a:solidFill>
                    <a:ea typeface="Times New Roman"/>
                    <a:cs typeface="Times New Roman"/>
                  </a:rPr>
                  <a:t>Solution:</a:t>
                </a:r>
                <a:endParaRPr lang="en-IN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h</m:t>
                          </m:r>
                        </m:e>
                        <m:sub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𝑛</m:t>
                          </m:r>
                        </m:e>
                      </m:d>
                      <m:r>
                        <a:rPr lang="en-IN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sub>
                        <m:sup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IN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i="1"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𝑗</m:t>
                                  </m:r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IN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i="1"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𝑗</m:t>
                                  </m:r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𝜔</m:t>
                                  </m:r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IN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2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IN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naryPr>
                            <m:sub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lang="en-IN" i="1"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𝑗</m:t>
                                  </m:r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𝜔</m:t>
                                  </m:r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𝑑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𝜔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+</m:t>
                          </m:r>
                          <m:nary>
                            <m:naryPr>
                              <m:limLoc m:val="subSup"/>
                              <m:ctrlPr>
                                <a:rPr lang="en-IN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naryPr>
                            <m:sub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−</m:t>
                              </m:r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lang="en-IN" i="1"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𝑗</m:t>
                                  </m:r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𝜔</m:t>
                                  </m:r>
                                  <m:r>
                                    <a:rPr lang="en-IN" i="1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𝑑</m:t>
                              </m:r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𝜔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IN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IN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𝜋</m:t>
                              </m:r>
                              <m:r>
                                <a:rPr lang="en-IN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𝑛</m:t>
                              </m:r>
                            </m:e>
                          </m:func>
                        </m:num>
                        <m:den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𝜋</m:t>
                          </m:r>
                          <m:r>
                            <a:rPr lang="en-IN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IN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en-IN" sz="4000" dirty="0">
                    <a:solidFill>
                      <a:srgbClr val="7030A0"/>
                    </a:solidFill>
                    <a:ea typeface="Times New Roman"/>
                    <a:cs typeface="Times New Roman"/>
                  </a:rPr>
                  <a:t>The filter coefficients are anti-symmetrical about n=0, satisfying </a:t>
                </a:r>
                <a:endParaRPr lang="en-IN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0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40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0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  <m:r>
                        <a:rPr lang="en-IN" sz="4000" b="1" i="1">
                          <a:solidFill>
                            <a:srgbClr val="7030A0"/>
                          </a:solidFill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=−</m:t>
                      </m:r>
                      <m:sSub>
                        <m:sSubPr>
                          <m:ctrlPr>
                            <a:rPr lang="en-IN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IN" sz="40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IN" sz="40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𝒅</m:t>
                          </m:r>
                        </m:sub>
                      </m:sSub>
                      <m:d>
                        <m:dPr>
                          <m:ctrlPr>
                            <a:rPr lang="en-IN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IN" sz="40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IN" sz="4000" b="1" i="1">
                              <a:solidFill>
                                <a:srgbClr val="7030A0"/>
                              </a:solidFill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IN" dirty="0">
                  <a:ea typeface="Calibri"/>
                  <a:cs typeface="Times New Roman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endParaRPr lang="en-IN" dirty="0">
                  <a:ea typeface="Calibri"/>
                  <a:cs typeface="Times New Roman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6632"/>
                <a:ext cx="8640960" cy="6552728"/>
              </a:xfrm>
              <a:blipFill rotWithShape="1">
                <a:blip r:embed="rId2"/>
                <a:stretch>
                  <a:fillRect l="-1410" t="-2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4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1925</Words>
  <Application>Microsoft Office PowerPoint</Application>
  <PresentationFormat>On-screen Show (4:3)</PresentationFormat>
  <Paragraphs>181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1_Office Theme</vt:lpstr>
      <vt:lpstr>Design Of FIR Filter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Rahul Karthik</cp:lastModifiedBy>
  <cp:revision>7</cp:revision>
  <dcterms:created xsi:type="dcterms:W3CDTF">2020-07-06T15:50:06Z</dcterms:created>
  <dcterms:modified xsi:type="dcterms:W3CDTF">2023-07-28T01:54:52Z</dcterms:modified>
</cp:coreProperties>
</file>